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DM Sans Medium"/>
      <p:regular r:id="rId24"/>
      <p:bold r:id="rId25"/>
      <p:italic r:id="rId26"/>
      <p:boldItalic r:id="rId27"/>
    </p:embeddedFont>
    <p:embeddedFont>
      <p:font typeface="DM Sans Light"/>
      <p:regular r:id="rId28"/>
      <p:bold r:id="rId29"/>
      <p:italic r:id="rId30"/>
      <p:boldItalic r:id="rId31"/>
    </p:embeddedFont>
    <p:embeddedFont>
      <p:font typeface="DM Sans"/>
      <p:regular r:id="rId32"/>
      <p:bold r:id="rId33"/>
      <p:italic r:id="rId34"/>
      <p:boldItalic r:id="rId35"/>
    </p:embeddedFont>
    <p:embeddedFont>
      <p:font typeface="Forum"/>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DMSansMedium-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MSansMedium-italic.fntdata"/><Relationship Id="rId25" Type="http://schemas.openxmlformats.org/officeDocument/2006/relationships/font" Target="fonts/DMSansMedium-bold.fntdata"/><Relationship Id="rId28" Type="http://schemas.openxmlformats.org/officeDocument/2006/relationships/font" Target="fonts/DMSansLight-regular.fntdata"/><Relationship Id="rId27" Type="http://schemas.openxmlformats.org/officeDocument/2006/relationships/font" Target="fonts/DMSansMedium-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DMSansLigh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DMSansLight-boldItalic.fntdata"/><Relationship Id="rId30" Type="http://schemas.openxmlformats.org/officeDocument/2006/relationships/font" Target="fonts/DMSansLight-italic.fntdata"/><Relationship Id="rId11" Type="http://schemas.openxmlformats.org/officeDocument/2006/relationships/slide" Target="slides/slide6.xml"/><Relationship Id="rId33" Type="http://schemas.openxmlformats.org/officeDocument/2006/relationships/font" Target="fonts/DMSans-bold.fntdata"/><Relationship Id="rId10" Type="http://schemas.openxmlformats.org/officeDocument/2006/relationships/slide" Target="slides/slide5.xml"/><Relationship Id="rId32" Type="http://schemas.openxmlformats.org/officeDocument/2006/relationships/font" Target="fonts/DMSans-regular.fntdata"/><Relationship Id="rId13" Type="http://schemas.openxmlformats.org/officeDocument/2006/relationships/slide" Target="slides/slide8.xml"/><Relationship Id="rId35" Type="http://schemas.openxmlformats.org/officeDocument/2006/relationships/font" Target="fonts/DMSans-boldItalic.fntdata"/><Relationship Id="rId12" Type="http://schemas.openxmlformats.org/officeDocument/2006/relationships/slide" Target="slides/slide7.xml"/><Relationship Id="rId34" Type="http://schemas.openxmlformats.org/officeDocument/2006/relationships/font" Target="fonts/DMSans-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Forum-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81f1993c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81f1993c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81f1993c63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81f1993c6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81f1993c63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81f1993c6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81f1993c63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81f1993c63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81f1993c63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81f1993c63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823ed5c11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823ed5c11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81f1993c63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81f1993c63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81f1993c63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81f1993c63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823ed5c117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823ed5c11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823ed5c11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823ed5c11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101010"/>
                </a:solidFill>
                <a:latin typeface="DM Sans"/>
                <a:ea typeface="DM Sans"/>
                <a:cs typeface="DM Sans"/>
                <a:sym typeface="DM Sans"/>
              </a:rPr>
              <a:t>Three of these articles overlap with academic research in some capacity.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823ed5c117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823ed5c117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823ed5c117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823ed5c11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81f1993c63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81f1993c63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81f1993c63_0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81f1993c63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81f1993c63_0_9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81f1993c63_0_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81f1993c63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81f1993c63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000">
                <a:solidFill>
                  <a:srgbClr val="101010"/>
                </a:solidFill>
                <a:latin typeface="DM Sans"/>
                <a:ea typeface="DM Sans"/>
                <a:cs typeface="DM Sans"/>
                <a:sym typeface="DM Sans"/>
              </a:rPr>
              <a:t>Higher-order thinking includes reflecting on what their experiences mean, what other perspectives might be considered, and how their opinions relate to others.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81f1993c63_0_1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381f1993c63_0_1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81f1993c63_0_10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81f1993c63_0_1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blank">
  <p:cSld name="BLANK">
    <p:spTree>
      <p:nvGrpSpPr>
        <p:cNvPr id="9" name="Shape 9"/>
        <p:cNvGrpSpPr/>
        <p:nvPr/>
      </p:nvGrpSpPr>
      <p:grpSpPr>
        <a:xfrm>
          <a:off x="0" y="0"/>
          <a:ext cx="0" cy="0"/>
          <a:chOff x="0" y="0"/>
          <a:chExt cx="0" cy="0"/>
        </a:xfrm>
      </p:grpSpPr>
      <p:sp>
        <p:nvSpPr>
          <p:cNvPr id="10" name="Google Shape;10;p2"/>
          <p:cNvSpPr txBox="1"/>
          <p:nvPr>
            <p:ph type="title"/>
          </p:nvPr>
        </p:nvSpPr>
        <p:spPr>
          <a:xfrm>
            <a:off x="228600" y="457200"/>
            <a:ext cx="8686800" cy="2280600"/>
          </a:xfrm>
          <a:prstGeom prst="rect">
            <a:avLst/>
          </a:prstGeom>
        </p:spPr>
        <p:txBody>
          <a:bodyPr anchorCtr="0" anchor="t" bIns="0" lIns="91425" spcFirstLastPara="1" rIns="91425" wrap="square" tIns="91425">
            <a:noAutofit/>
          </a:bodyPr>
          <a:lstStyle>
            <a:lvl1pPr lvl="0" algn="ctr">
              <a:lnSpc>
                <a:spcPct val="60000"/>
              </a:lnSpc>
              <a:spcBef>
                <a:spcPts val="0"/>
              </a:spcBef>
              <a:spcAft>
                <a:spcPts val="0"/>
              </a:spcAft>
              <a:buClr>
                <a:schemeClr val="lt1"/>
              </a:buClr>
              <a:buSzPts val="7000"/>
              <a:buFont typeface="Forum"/>
              <a:buNone/>
              <a:defRPr sz="7000"/>
            </a:lvl1pPr>
            <a:lvl2pPr lvl="1" algn="ctr">
              <a:lnSpc>
                <a:spcPct val="75000"/>
              </a:lnSpc>
              <a:spcBef>
                <a:spcPts val="0"/>
              </a:spcBef>
              <a:spcAft>
                <a:spcPts val="0"/>
              </a:spcAft>
              <a:buClr>
                <a:schemeClr val="lt1"/>
              </a:buClr>
              <a:buSzPts val="7000"/>
              <a:buFont typeface="Forum"/>
              <a:buNone/>
              <a:defRPr sz="7000"/>
            </a:lvl2pPr>
            <a:lvl3pPr lvl="2" algn="ctr">
              <a:lnSpc>
                <a:spcPct val="75000"/>
              </a:lnSpc>
              <a:spcBef>
                <a:spcPts val="0"/>
              </a:spcBef>
              <a:spcAft>
                <a:spcPts val="0"/>
              </a:spcAft>
              <a:buClr>
                <a:schemeClr val="lt1"/>
              </a:buClr>
              <a:buSzPts val="7000"/>
              <a:buFont typeface="Forum"/>
              <a:buNone/>
              <a:defRPr sz="7000"/>
            </a:lvl3pPr>
            <a:lvl4pPr lvl="3" algn="ctr">
              <a:lnSpc>
                <a:spcPct val="75000"/>
              </a:lnSpc>
              <a:spcBef>
                <a:spcPts val="0"/>
              </a:spcBef>
              <a:spcAft>
                <a:spcPts val="0"/>
              </a:spcAft>
              <a:buClr>
                <a:schemeClr val="lt1"/>
              </a:buClr>
              <a:buSzPts val="7000"/>
              <a:buFont typeface="Forum"/>
              <a:buNone/>
              <a:defRPr sz="7000"/>
            </a:lvl4pPr>
            <a:lvl5pPr lvl="4" algn="ctr">
              <a:lnSpc>
                <a:spcPct val="75000"/>
              </a:lnSpc>
              <a:spcBef>
                <a:spcPts val="0"/>
              </a:spcBef>
              <a:spcAft>
                <a:spcPts val="0"/>
              </a:spcAft>
              <a:buClr>
                <a:schemeClr val="lt1"/>
              </a:buClr>
              <a:buSzPts val="7000"/>
              <a:buFont typeface="Forum"/>
              <a:buNone/>
              <a:defRPr sz="7000"/>
            </a:lvl5pPr>
            <a:lvl6pPr lvl="5" algn="ctr">
              <a:lnSpc>
                <a:spcPct val="75000"/>
              </a:lnSpc>
              <a:spcBef>
                <a:spcPts val="0"/>
              </a:spcBef>
              <a:spcAft>
                <a:spcPts val="0"/>
              </a:spcAft>
              <a:buClr>
                <a:schemeClr val="lt1"/>
              </a:buClr>
              <a:buSzPts val="7000"/>
              <a:buFont typeface="Forum"/>
              <a:buNone/>
              <a:defRPr sz="7000"/>
            </a:lvl6pPr>
            <a:lvl7pPr lvl="6" algn="ctr">
              <a:lnSpc>
                <a:spcPct val="75000"/>
              </a:lnSpc>
              <a:spcBef>
                <a:spcPts val="0"/>
              </a:spcBef>
              <a:spcAft>
                <a:spcPts val="0"/>
              </a:spcAft>
              <a:buClr>
                <a:schemeClr val="lt1"/>
              </a:buClr>
              <a:buSzPts val="7000"/>
              <a:buFont typeface="Forum"/>
              <a:buNone/>
              <a:defRPr sz="7000"/>
            </a:lvl7pPr>
            <a:lvl8pPr lvl="7" algn="ctr">
              <a:lnSpc>
                <a:spcPct val="75000"/>
              </a:lnSpc>
              <a:spcBef>
                <a:spcPts val="0"/>
              </a:spcBef>
              <a:spcAft>
                <a:spcPts val="0"/>
              </a:spcAft>
              <a:buClr>
                <a:schemeClr val="lt1"/>
              </a:buClr>
              <a:buSzPts val="7000"/>
              <a:buFont typeface="Forum"/>
              <a:buNone/>
              <a:defRPr sz="7000"/>
            </a:lvl8pPr>
            <a:lvl9pPr lvl="8" algn="ctr">
              <a:lnSpc>
                <a:spcPct val="75000"/>
              </a:lnSpc>
              <a:spcBef>
                <a:spcPts val="0"/>
              </a:spcBef>
              <a:spcAft>
                <a:spcPts val="0"/>
              </a:spcAft>
              <a:buClr>
                <a:schemeClr val="lt1"/>
              </a:buClr>
              <a:buSzPts val="7000"/>
              <a:buFont typeface="Forum"/>
              <a:buNone/>
              <a:defRPr sz="7000"/>
            </a:lvl9pPr>
          </a:lstStyle>
          <a:p/>
        </p:txBody>
      </p:sp>
      <p:sp>
        <p:nvSpPr>
          <p:cNvPr id="11" name="Google Shape;11;p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2" name="Google Shape;12;p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3" name="Google Shape;13;p2"/>
          <p:cNvSpPr/>
          <p:nvPr>
            <p:ph idx="2" type="pic"/>
          </p:nvPr>
        </p:nvSpPr>
        <p:spPr>
          <a:xfrm>
            <a:off x="228575" y="3005550"/>
            <a:ext cx="1636200" cy="774600"/>
          </a:xfrm>
          <a:prstGeom prst="roundRect">
            <a:avLst>
              <a:gd fmla="val 50000" name="adj"/>
            </a:avLst>
          </a:prstGeom>
          <a:noFill/>
          <a:ln>
            <a:noFill/>
          </a:ln>
        </p:spPr>
      </p:sp>
      <p:sp>
        <p:nvSpPr>
          <p:cNvPr id="14" name="Google Shape;14;p2"/>
          <p:cNvSpPr/>
          <p:nvPr>
            <p:ph idx="3" type="pic"/>
          </p:nvPr>
        </p:nvSpPr>
        <p:spPr>
          <a:xfrm>
            <a:off x="1149025" y="3909225"/>
            <a:ext cx="1543500" cy="774600"/>
          </a:xfrm>
          <a:prstGeom prst="roundRect">
            <a:avLst>
              <a:gd fmla="val 16696" name="adj"/>
            </a:avLst>
          </a:prstGeom>
          <a:noFill/>
          <a:ln>
            <a:noFill/>
          </a:ln>
        </p:spPr>
      </p:sp>
      <p:sp>
        <p:nvSpPr>
          <p:cNvPr id="15" name="Google Shape;15;p2"/>
          <p:cNvSpPr/>
          <p:nvPr>
            <p:ph idx="4" type="pic"/>
          </p:nvPr>
        </p:nvSpPr>
        <p:spPr>
          <a:xfrm>
            <a:off x="3525075" y="3005550"/>
            <a:ext cx="1599900" cy="774600"/>
          </a:xfrm>
          <a:prstGeom prst="roundRect">
            <a:avLst>
              <a:gd fmla="val 16696" name="adj"/>
            </a:avLst>
          </a:prstGeom>
          <a:noFill/>
          <a:ln>
            <a:noFill/>
          </a:ln>
        </p:spPr>
      </p:sp>
      <p:sp>
        <p:nvSpPr>
          <p:cNvPr id="16" name="Google Shape;16;p2"/>
          <p:cNvSpPr/>
          <p:nvPr>
            <p:ph idx="5" type="pic"/>
          </p:nvPr>
        </p:nvSpPr>
        <p:spPr>
          <a:xfrm>
            <a:off x="5271025" y="3005450"/>
            <a:ext cx="1118400" cy="1682100"/>
          </a:xfrm>
          <a:prstGeom prst="roundRect">
            <a:avLst>
              <a:gd fmla="val 50000" name="adj"/>
            </a:avLst>
          </a:prstGeom>
          <a:noFill/>
          <a:ln>
            <a:noFill/>
          </a:ln>
        </p:spPr>
      </p:sp>
      <p:sp>
        <p:nvSpPr>
          <p:cNvPr id="17" name="Google Shape;17;p2"/>
          <p:cNvSpPr/>
          <p:nvPr>
            <p:ph idx="6" type="pic"/>
          </p:nvPr>
        </p:nvSpPr>
        <p:spPr>
          <a:xfrm>
            <a:off x="7796850" y="3003650"/>
            <a:ext cx="1118400" cy="1673400"/>
          </a:xfrm>
          <a:prstGeom prst="roundRect">
            <a:avLst>
              <a:gd fmla="val 16667" name="adj"/>
            </a:avLst>
          </a:prstGeom>
          <a:noFill/>
          <a:ln>
            <a:noFill/>
          </a:ln>
        </p:spPr>
      </p:sp>
      <p:sp>
        <p:nvSpPr>
          <p:cNvPr id="18" name="Google Shape;18;p2"/>
          <p:cNvSpPr/>
          <p:nvPr>
            <p:ph idx="7" type="pic"/>
          </p:nvPr>
        </p:nvSpPr>
        <p:spPr>
          <a:xfrm>
            <a:off x="230525" y="3909225"/>
            <a:ext cx="774600" cy="774600"/>
          </a:xfrm>
          <a:prstGeom prst="roundRect">
            <a:avLst>
              <a:gd fmla="val 16696" name="adj"/>
            </a:avLst>
          </a:prstGeom>
          <a:noFill/>
          <a:ln>
            <a:noFill/>
          </a:ln>
        </p:spPr>
      </p:sp>
      <p:sp>
        <p:nvSpPr>
          <p:cNvPr id="19" name="Google Shape;19;p2"/>
          <p:cNvSpPr/>
          <p:nvPr>
            <p:ph idx="8" type="pic"/>
          </p:nvPr>
        </p:nvSpPr>
        <p:spPr>
          <a:xfrm>
            <a:off x="2838375" y="3909225"/>
            <a:ext cx="1368300" cy="774600"/>
          </a:xfrm>
          <a:prstGeom prst="roundRect">
            <a:avLst>
              <a:gd fmla="val 19797" name="adj"/>
            </a:avLst>
          </a:prstGeom>
          <a:noFill/>
          <a:ln>
            <a:noFill/>
          </a:ln>
        </p:spPr>
      </p:sp>
      <p:sp>
        <p:nvSpPr>
          <p:cNvPr id="20" name="Google Shape;20;p2"/>
          <p:cNvSpPr/>
          <p:nvPr>
            <p:ph idx="9" type="pic"/>
          </p:nvPr>
        </p:nvSpPr>
        <p:spPr>
          <a:xfrm>
            <a:off x="6535600" y="3008850"/>
            <a:ext cx="1118400" cy="767700"/>
          </a:xfrm>
          <a:prstGeom prst="roundRect">
            <a:avLst>
              <a:gd fmla="val 20115" name="adj"/>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ALT 2">
  <p:cSld name="CUSTOM_3_1">
    <p:spTree>
      <p:nvGrpSpPr>
        <p:cNvPr id="21" name="Shape 21"/>
        <p:cNvGrpSpPr/>
        <p:nvPr/>
      </p:nvGrpSpPr>
      <p:grpSpPr>
        <a:xfrm>
          <a:off x="0" y="0"/>
          <a:ext cx="0" cy="0"/>
          <a:chOff x="0" y="0"/>
          <a:chExt cx="0" cy="0"/>
        </a:xfrm>
      </p:grpSpPr>
      <p:sp>
        <p:nvSpPr>
          <p:cNvPr id="22" name="Google Shape;22;p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23" name="Google Shape;23;p3"/>
          <p:cNvSpPr txBox="1"/>
          <p:nvPr>
            <p:ph idx="1" type="subTitle"/>
          </p:nvPr>
        </p:nvSpPr>
        <p:spPr>
          <a:xfrm>
            <a:off x="792675" y="2291175"/>
            <a:ext cx="36429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24" name="Google Shape;24;p3"/>
          <p:cNvSpPr txBox="1"/>
          <p:nvPr>
            <p:ph idx="2" type="subTitle"/>
          </p:nvPr>
        </p:nvSpPr>
        <p:spPr>
          <a:xfrm>
            <a:off x="5089225" y="2291175"/>
            <a:ext cx="3826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25" name="Google Shape;25;p3"/>
          <p:cNvSpPr txBox="1"/>
          <p:nvPr>
            <p:ph idx="3" type="subTitle"/>
          </p:nvPr>
        </p:nvSpPr>
        <p:spPr>
          <a:xfrm>
            <a:off x="2571250" y="3086650"/>
            <a:ext cx="3418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6" name="Google Shape;26;p3"/>
          <p:cNvSpPr txBox="1"/>
          <p:nvPr>
            <p:ph idx="4" type="subTitle"/>
          </p:nvPr>
        </p:nvSpPr>
        <p:spPr>
          <a:xfrm>
            <a:off x="6867700" y="3086650"/>
            <a:ext cx="31029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 name="Google Shape;27;p3"/>
          <p:cNvSpPr txBox="1"/>
          <p:nvPr>
            <p:ph idx="5" type="subTitle"/>
          </p:nvPr>
        </p:nvSpPr>
        <p:spPr>
          <a:xfrm>
            <a:off x="792675" y="3888950"/>
            <a:ext cx="35235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8" name="Google Shape;28;p3"/>
          <p:cNvSpPr txBox="1"/>
          <p:nvPr>
            <p:ph idx="6" type="subTitle"/>
          </p:nvPr>
        </p:nvSpPr>
        <p:spPr>
          <a:xfrm>
            <a:off x="5089225" y="3888950"/>
            <a:ext cx="3826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9" name="Google Shape;29;p3"/>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0" name="Google Shape;30;p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2">
  <p:cSld name="BLANK_1">
    <p:bg>
      <p:bgPr>
        <a:solidFill>
          <a:schemeClr val="dk2"/>
        </a:solidFill>
      </p:bgPr>
    </p:bg>
    <p:spTree>
      <p:nvGrpSpPr>
        <p:cNvPr id="31" name="Shape 31"/>
        <p:cNvGrpSpPr/>
        <p:nvPr/>
      </p:nvGrpSpPr>
      <p:grpSpPr>
        <a:xfrm>
          <a:off x="0" y="0"/>
          <a:ext cx="0" cy="0"/>
          <a:chOff x="0" y="0"/>
          <a:chExt cx="0" cy="0"/>
        </a:xfrm>
      </p:grpSpPr>
      <p:sp>
        <p:nvSpPr>
          <p:cNvPr id="32" name="Google Shape;32;p4"/>
          <p:cNvSpPr txBox="1"/>
          <p:nvPr>
            <p:ph type="title"/>
          </p:nvPr>
        </p:nvSpPr>
        <p:spPr>
          <a:xfrm>
            <a:off x="228600" y="3389761"/>
            <a:ext cx="4704000" cy="1590600"/>
          </a:xfrm>
          <a:prstGeom prst="rect">
            <a:avLst/>
          </a:prstGeom>
        </p:spPr>
        <p:txBody>
          <a:bodyPr anchorCtr="0" anchor="b" bIns="0" lIns="0" spcFirstLastPara="1" rIns="91425" wrap="square" tIns="91425">
            <a:noAutofit/>
          </a:bodyPr>
          <a:lstStyle>
            <a:lvl1pPr lvl="0">
              <a:lnSpc>
                <a:spcPct val="75000"/>
              </a:lnSpc>
              <a:spcBef>
                <a:spcPts val="0"/>
              </a:spcBef>
              <a:spcAft>
                <a:spcPts val="0"/>
              </a:spcAft>
              <a:buClr>
                <a:schemeClr val="lt1"/>
              </a:buClr>
              <a:buSzPts val="3600"/>
              <a:buFont typeface="Forum"/>
              <a:buNone/>
              <a:defRPr sz="3600"/>
            </a:lvl1pPr>
            <a:lvl2pPr lvl="1"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2pPr>
            <a:lvl3pPr lvl="2"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3pPr>
            <a:lvl4pPr lvl="3"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4pPr>
            <a:lvl5pPr lvl="4"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5pPr>
            <a:lvl6pPr lvl="5"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6pPr>
            <a:lvl7pPr lvl="6"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7pPr>
            <a:lvl8pPr lvl="7"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8pPr>
            <a:lvl9pPr lvl="8"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9pPr>
          </a:lstStyle>
          <a:p/>
        </p:txBody>
      </p:sp>
      <p:sp>
        <p:nvSpPr>
          <p:cNvPr id="33" name="Google Shape;33;p4"/>
          <p:cNvSpPr txBox="1"/>
          <p:nvPr>
            <p:ph idx="1" type="subTitle"/>
          </p:nvPr>
        </p:nvSpPr>
        <p:spPr>
          <a:xfrm>
            <a:off x="5468675" y="457200"/>
            <a:ext cx="3446700" cy="1342200"/>
          </a:xfrm>
          <a:prstGeom prst="rect">
            <a:avLst/>
          </a:prstGeom>
        </p:spPr>
        <p:txBody>
          <a:bodyPr anchorCtr="0" anchor="t" bIns="0" lIns="0" spcFirstLastPara="1" rIns="0" wrap="square" tIns="0">
            <a:noAutofit/>
          </a:bodyPr>
          <a:lstStyle>
            <a:lvl1pPr lvl="0">
              <a:spcBef>
                <a:spcPts val="0"/>
              </a:spcBef>
              <a:spcAft>
                <a:spcPts val="0"/>
              </a:spcAft>
              <a:buNone/>
              <a:defRPr>
                <a:latin typeface="DM Sans"/>
                <a:ea typeface="DM Sans"/>
                <a:cs typeface="DM Sans"/>
                <a:sym typeface="DM Sans"/>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34" name="Google Shape;34;p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
    <p:spTree>
      <p:nvGrpSpPr>
        <p:cNvPr id="35" name="Shape 35"/>
        <p:cNvGrpSpPr/>
        <p:nvPr/>
      </p:nvGrpSpPr>
      <p:grpSpPr>
        <a:xfrm>
          <a:off x="0" y="0"/>
          <a:ext cx="0" cy="0"/>
          <a:chOff x="0" y="0"/>
          <a:chExt cx="0" cy="0"/>
        </a:xfrm>
      </p:grpSpPr>
      <p:sp>
        <p:nvSpPr>
          <p:cNvPr id="36" name="Google Shape;36;p5"/>
          <p:cNvSpPr txBox="1"/>
          <p:nvPr>
            <p:ph idx="1" type="body"/>
          </p:nvPr>
        </p:nvSpPr>
        <p:spPr>
          <a:xfrm>
            <a:off x="5482425" y="413676"/>
            <a:ext cx="3446700" cy="1438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37" name="Google Shape;37;p5"/>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38" name="Google Shape;38;p5"/>
          <p:cNvSpPr txBox="1"/>
          <p:nvPr>
            <p:ph idx="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9" name="Google Shape;39;p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mall">
  <p:cSld name="BLANK_1_1_4">
    <p:spTree>
      <p:nvGrpSpPr>
        <p:cNvPr id="40" name="Shape 40"/>
        <p:cNvGrpSpPr/>
        <p:nvPr/>
      </p:nvGrpSpPr>
      <p:grpSpPr>
        <a:xfrm>
          <a:off x="0" y="0"/>
          <a:ext cx="0" cy="0"/>
          <a:chOff x="0" y="0"/>
          <a:chExt cx="0" cy="0"/>
        </a:xfrm>
      </p:grpSpPr>
      <p:sp>
        <p:nvSpPr>
          <p:cNvPr id="41" name="Google Shape;41;p6"/>
          <p:cNvSpPr txBox="1"/>
          <p:nvPr>
            <p:ph type="title"/>
          </p:nvPr>
        </p:nvSpPr>
        <p:spPr>
          <a:xfrm>
            <a:off x="228600" y="399325"/>
            <a:ext cx="3119700" cy="624600"/>
          </a:xfrm>
          <a:prstGeom prst="rect">
            <a:avLst/>
          </a:prstGeom>
        </p:spPr>
        <p:txBody>
          <a:bodyPr anchorCtr="0" anchor="t" bIns="0" lIns="0" spcFirstLastPara="1" rIns="91425" wrap="square" tIns="91425">
            <a:noAutofit/>
          </a:bodyPr>
          <a:lstStyle>
            <a:lvl1pPr lvl="0">
              <a:lnSpc>
                <a:spcPct val="75000"/>
              </a:lnSpc>
              <a:spcBef>
                <a:spcPts val="0"/>
              </a:spcBef>
              <a:spcAft>
                <a:spcPts val="0"/>
              </a:spcAft>
              <a:buClr>
                <a:schemeClr val="lt1"/>
              </a:buClr>
              <a:buSzPts val="2800"/>
              <a:buFont typeface="Forum"/>
              <a:buNone/>
              <a:defRPr sz="2800"/>
            </a:lvl1pPr>
            <a:lvl2pPr lvl="1">
              <a:lnSpc>
                <a:spcPct val="75000"/>
              </a:lnSpc>
              <a:spcBef>
                <a:spcPts val="0"/>
              </a:spcBef>
              <a:spcAft>
                <a:spcPts val="0"/>
              </a:spcAft>
              <a:buClr>
                <a:schemeClr val="lt1"/>
              </a:buClr>
              <a:buSzPts val="2800"/>
              <a:buFont typeface="Forum"/>
              <a:buNone/>
              <a:defRPr sz="2800">
                <a:latin typeface="Forum"/>
                <a:ea typeface="Forum"/>
                <a:cs typeface="Forum"/>
                <a:sym typeface="Forum"/>
              </a:defRPr>
            </a:lvl2pPr>
            <a:lvl3pPr lvl="2">
              <a:lnSpc>
                <a:spcPct val="75000"/>
              </a:lnSpc>
              <a:spcBef>
                <a:spcPts val="0"/>
              </a:spcBef>
              <a:spcAft>
                <a:spcPts val="0"/>
              </a:spcAft>
              <a:buClr>
                <a:schemeClr val="lt1"/>
              </a:buClr>
              <a:buSzPts val="2800"/>
              <a:buFont typeface="Forum"/>
              <a:buNone/>
              <a:defRPr sz="2800">
                <a:latin typeface="Forum"/>
                <a:ea typeface="Forum"/>
                <a:cs typeface="Forum"/>
                <a:sym typeface="Forum"/>
              </a:defRPr>
            </a:lvl3pPr>
            <a:lvl4pPr lvl="3">
              <a:lnSpc>
                <a:spcPct val="75000"/>
              </a:lnSpc>
              <a:spcBef>
                <a:spcPts val="0"/>
              </a:spcBef>
              <a:spcAft>
                <a:spcPts val="0"/>
              </a:spcAft>
              <a:buClr>
                <a:schemeClr val="lt1"/>
              </a:buClr>
              <a:buSzPts val="2800"/>
              <a:buFont typeface="Forum"/>
              <a:buNone/>
              <a:defRPr sz="2800">
                <a:latin typeface="Forum"/>
                <a:ea typeface="Forum"/>
                <a:cs typeface="Forum"/>
                <a:sym typeface="Forum"/>
              </a:defRPr>
            </a:lvl4pPr>
            <a:lvl5pPr lvl="4">
              <a:lnSpc>
                <a:spcPct val="75000"/>
              </a:lnSpc>
              <a:spcBef>
                <a:spcPts val="0"/>
              </a:spcBef>
              <a:spcAft>
                <a:spcPts val="0"/>
              </a:spcAft>
              <a:buClr>
                <a:schemeClr val="lt1"/>
              </a:buClr>
              <a:buSzPts val="2800"/>
              <a:buFont typeface="Forum"/>
              <a:buNone/>
              <a:defRPr sz="2800">
                <a:latin typeface="Forum"/>
                <a:ea typeface="Forum"/>
                <a:cs typeface="Forum"/>
                <a:sym typeface="Forum"/>
              </a:defRPr>
            </a:lvl5pPr>
            <a:lvl6pPr lvl="5">
              <a:lnSpc>
                <a:spcPct val="75000"/>
              </a:lnSpc>
              <a:spcBef>
                <a:spcPts val="0"/>
              </a:spcBef>
              <a:spcAft>
                <a:spcPts val="0"/>
              </a:spcAft>
              <a:buClr>
                <a:schemeClr val="lt1"/>
              </a:buClr>
              <a:buSzPts val="2800"/>
              <a:buFont typeface="Forum"/>
              <a:buNone/>
              <a:defRPr sz="2800">
                <a:latin typeface="Forum"/>
                <a:ea typeface="Forum"/>
                <a:cs typeface="Forum"/>
                <a:sym typeface="Forum"/>
              </a:defRPr>
            </a:lvl6pPr>
            <a:lvl7pPr lvl="6">
              <a:lnSpc>
                <a:spcPct val="75000"/>
              </a:lnSpc>
              <a:spcBef>
                <a:spcPts val="0"/>
              </a:spcBef>
              <a:spcAft>
                <a:spcPts val="0"/>
              </a:spcAft>
              <a:buClr>
                <a:schemeClr val="lt1"/>
              </a:buClr>
              <a:buSzPts val="2800"/>
              <a:buFont typeface="Forum"/>
              <a:buNone/>
              <a:defRPr sz="2800">
                <a:latin typeface="Forum"/>
                <a:ea typeface="Forum"/>
                <a:cs typeface="Forum"/>
                <a:sym typeface="Forum"/>
              </a:defRPr>
            </a:lvl7pPr>
            <a:lvl8pPr lvl="7">
              <a:lnSpc>
                <a:spcPct val="75000"/>
              </a:lnSpc>
              <a:spcBef>
                <a:spcPts val="0"/>
              </a:spcBef>
              <a:spcAft>
                <a:spcPts val="0"/>
              </a:spcAft>
              <a:buClr>
                <a:schemeClr val="lt1"/>
              </a:buClr>
              <a:buSzPts val="2800"/>
              <a:buFont typeface="Forum"/>
              <a:buNone/>
              <a:defRPr sz="2800">
                <a:latin typeface="Forum"/>
                <a:ea typeface="Forum"/>
                <a:cs typeface="Forum"/>
                <a:sym typeface="Forum"/>
              </a:defRPr>
            </a:lvl8pPr>
            <a:lvl9pPr lvl="8">
              <a:lnSpc>
                <a:spcPct val="75000"/>
              </a:lnSpc>
              <a:spcBef>
                <a:spcPts val="0"/>
              </a:spcBef>
              <a:spcAft>
                <a:spcPts val="0"/>
              </a:spcAft>
              <a:buClr>
                <a:schemeClr val="lt1"/>
              </a:buClr>
              <a:buSzPts val="2800"/>
              <a:buFont typeface="Forum"/>
              <a:buNone/>
              <a:defRPr sz="2800">
                <a:latin typeface="Forum"/>
                <a:ea typeface="Forum"/>
                <a:cs typeface="Forum"/>
                <a:sym typeface="Forum"/>
              </a:defRPr>
            </a:lvl9pPr>
          </a:lstStyle>
          <a:p/>
        </p:txBody>
      </p:sp>
      <p:sp>
        <p:nvSpPr>
          <p:cNvPr id="42" name="Google Shape;42;p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43" name="Google Shape;43;p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Small">
  <p:cSld name="BLANK_1_1_2">
    <p:spTree>
      <p:nvGrpSpPr>
        <p:cNvPr id="44" name="Shape 44"/>
        <p:cNvGrpSpPr/>
        <p:nvPr/>
      </p:nvGrpSpPr>
      <p:grpSpPr>
        <a:xfrm>
          <a:off x="0" y="0"/>
          <a:ext cx="0" cy="0"/>
          <a:chOff x="0" y="0"/>
          <a:chExt cx="0" cy="0"/>
        </a:xfrm>
      </p:grpSpPr>
      <p:sp>
        <p:nvSpPr>
          <p:cNvPr id="45" name="Google Shape;45;p7"/>
          <p:cNvSpPr/>
          <p:nvPr>
            <p:ph idx="2" type="pic"/>
          </p:nvPr>
        </p:nvSpPr>
        <p:spPr>
          <a:xfrm>
            <a:off x="228600" y="1895250"/>
            <a:ext cx="1118100" cy="1118100"/>
          </a:xfrm>
          <a:prstGeom prst="roundRect">
            <a:avLst>
              <a:gd fmla="val 17439" name="adj"/>
            </a:avLst>
          </a:prstGeom>
          <a:noFill/>
          <a:ln>
            <a:noFill/>
          </a:ln>
        </p:spPr>
      </p:sp>
      <p:sp>
        <p:nvSpPr>
          <p:cNvPr id="46" name="Google Shape;46;p7"/>
          <p:cNvSpPr/>
          <p:nvPr>
            <p:ph idx="3" type="pic"/>
          </p:nvPr>
        </p:nvSpPr>
        <p:spPr>
          <a:xfrm>
            <a:off x="2913463" y="1895250"/>
            <a:ext cx="1118100" cy="1118100"/>
          </a:xfrm>
          <a:prstGeom prst="roundRect">
            <a:avLst>
              <a:gd fmla="val 17439" name="adj"/>
            </a:avLst>
          </a:prstGeom>
          <a:noFill/>
          <a:ln>
            <a:noFill/>
          </a:ln>
        </p:spPr>
      </p:sp>
      <p:sp>
        <p:nvSpPr>
          <p:cNvPr id="47" name="Google Shape;47;p7"/>
          <p:cNvSpPr/>
          <p:nvPr>
            <p:ph idx="4" type="pic"/>
          </p:nvPr>
        </p:nvSpPr>
        <p:spPr>
          <a:xfrm>
            <a:off x="5594838" y="1895250"/>
            <a:ext cx="1118100" cy="1118100"/>
          </a:xfrm>
          <a:prstGeom prst="roundRect">
            <a:avLst>
              <a:gd fmla="val 17439" name="adj"/>
            </a:avLst>
          </a:prstGeom>
          <a:noFill/>
          <a:ln>
            <a:noFill/>
          </a:ln>
        </p:spPr>
      </p:sp>
      <p:sp>
        <p:nvSpPr>
          <p:cNvPr id="48" name="Google Shape;48;p7"/>
          <p:cNvSpPr/>
          <p:nvPr>
            <p:ph idx="5" type="pic"/>
          </p:nvPr>
        </p:nvSpPr>
        <p:spPr>
          <a:xfrm>
            <a:off x="1340925" y="3563600"/>
            <a:ext cx="1118100" cy="1118100"/>
          </a:xfrm>
          <a:prstGeom prst="roundRect">
            <a:avLst>
              <a:gd fmla="val 17439" name="adj"/>
            </a:avLst>
          </a:prstGeom>
          <a:noFill/>
          <a:ln>
            <a:noFill/>
          </a:ln>
        </p:spPr>
      </p:sp>
      <p:sp>
        <p:nvSpPr>
          <p:cNvPr id="49" name="Google Shape;49;p7"/>
          <p:cNvSpPr/>
          <p:nvPr>
            <p:ph idx="6" type="pic"/>
          </p:nvPr>
        </p:nvSpPr>
        <p:spPr>
          <a:xfrm>
            <a:off x="4024275" y="3563600"/>
            <a:ext cx="1118100" cy="1118100"/>
          </a:xfrm>
          <a:prstGeom prst="roundRect">
            <a:avLst>
              <a:gd fmla="val 17439" name="adj"/>
            </a:avLst>
          </a:prstGeom>
          <a:noFill/>
          <a:ln>
            <a:noFill/>
          </a:ln>
        </p:spPr>
      </p:sp>
      <p:sp>
        <p:nvSpPr>
          <p:cNvPr id="50" name="Google Shape;50;p7"/>
          <p:cNvSpPr/>
          <p:nvPr>
            <p:ph idx="7" type="pic"/>
          </p:nvPr>
        </p:nvSpPr>
        <p:spPr>
          <a:xfrm>
            <a:off x="6708900" y="3563600"/>
            <a:ext cx="1118100" cy="1118100"/>
          </a:xfrm>
          <a:prstGeom prst="roundRect">
            <a:avLst>
              <a:gd fmla="val 17439" name="adj"/>
            </a:avLst>
          </a:prstGeom>
          <a:noFill/>
          <a:ln>
            <a:noFill/>
          </a:ln>
        </p:spPr>
      </p:sp>
      <p:sp>
        <p:nvSpPr>
          <p:cNvPr id="51" name="Google Shape;51;p7"/>
          <p:cNvSpPr txBox="1"/>
          <p:nvPr>
            <p:ph idx="1" type="subTitle"/>
          </p:nvPr>
        </p:nvSpPr>
        <p:spPr>
          <a:xfrm>
            <a:off x="13479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52" name="Google Shape;52;p7"/>
          <p:cNvSpPr txBox="1"/>
          <p:nvPr>
            <p:ph idx="8" type="subTitle"/>
          </p:nvPr>
        </p:nvSpPr>
        <p:spPr>
          <a:xfrm>
            <a:off x="1347975"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3" name="Google Shape;53;p7"/>
          <p:cNvSpPr txBox="1"/>
          <p:nvPr>
            <p:ph idx="9" type="subTitle"/>
          </p:nvPr>
        </p:nvSpPr>
        <p:spPr>
          <a:xfrm>
            <a:off x="4029350"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p:txBody>
      </p:sp>
      <p:sp>
        <p:nvSpPr>
          <p:cNvPr id="54" name="Google Shape;54;p7"/>
          <p:cNvSpPr txBox="1"/>
          <p:nvPr>
            <p:ph idx="13" type="subTitle"/>
          </p:nvPr>
        </p:nvSpPr>
        <p:spPr>
          <a:xfrm>
            <a:off x="6726463"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5" name="Google Shape;55;p7"/>
          <p:cNvSpPr txBox="1"/>
          <p:nvPr>
            <p:ph idx="14" type="subTitle"/>
          </p:nvPr>
        </p:nvSpPr>
        <p:spPr>
          <a:xfrm>
            <a:off x="2460300"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6" name="Google Shape;56;p7"/>
          <p:cNvSpPr txBox="1"/>
          <p:nvPr>
            <p:ph idx="15" type="subTitle"/>
          </p:nvPr>
        </p:nvSpPr>
        <p:spPr>
          <a:xfrm>
            <a:off x="5143650"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p:txBody>
      </p:sp>
      <p:sp>
        <p:nvSpPr>
          <p:cNvPr id="57" name="Google Shape;57;p7"/>
          <p:cNvSpPr txBox="1"/>
          <p:nvPr>
            <p:ph idx="16" type="subTitle"/>
          </p:nvPr>
        </p:nvSpPr>
        <p:spPr>
          <a:xfrm>
            <a:off x="7828275"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8" name="Google Shape;58;p7"/>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59" name="Google Shape;59;p7"/>
          <p:cNvSpPr txBox="1"/>
          <p:nvPr>
            <p:ph idx="17" type="subTitle"/>
          </p:nvPr>
        </p:nvSpPr>
        <p:spPr>
          <a:xfrm>
            <a:off x="40269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p:txBody>
      </p:sp>
      <p:sp>
        <p:nvSpPr>
          <p:cNvPr id="60" name="Google Shape;60;p7"/>
          <p:cNvSpPr txBox="1"/>
          <p:nvPr>
            <p:ph idx="18" type="subTitle"/>
          </p:nvPr>
        </p:nvSpPr>
        <p:spPr>
          <a:xfrm>
            <a:off x="67081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1" name="Google Shape;61;p7"/>
          <p:cNvSpPr txBox="1"/>
          <p:nvPr>
            <p:ph idx="19" type="subTitle"/>
          </p:nvPr>
        </p:nvSpPr>
        <p:spPr>
          <a:xfrm>
            <a:off x="2457750"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2" name="Google Shape;62;p7"/>
          <p:cNvSpPr txBox="1"/>
          <p:nvPr>
            <p:ph idx="20" type="subTitle"/>
          </p:nvPr>
        </p:nvSpPr>
        <p:spPr>
          <a:xfrm>
            <a:off x="5142375"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p:txBody>
      </p:sp>
      <p:sp>
        <p:nvSpPr>
          <p:cNvPr id="63" name="Google Shape;63;p7"/>
          <p:cNvSpPr txBox="1"/>
          <p:nvPr>
            <p:ph idx="21" type="subTitle"/>
          </p:nvPr>
        </p:nvSpPr>
        <p:spPr>
          <a:xfrm>
            <a:off x="7825725"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4" name="Google Shape;64;p7"/>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65" name="Google Shape;65;p7"/>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Medium">
  <p:cSld name="BLANK_1_1_2_1">
    <p:spTree>
      <p:nvGrpSpPr>
        <p:cNvPr id="66" name="Shape 66"/>
        <p:cNvGrpSpPr/>
        <p:nvPr/>
      </p:nvGrpSpPr>
      <p:grpSpPr>
        <a:xfrm>
          <a:off x="0" y="0"/>
          <a:ext cx="0" cy="0"/>
          <a:chOff x="0" y="0"/>
          <a:chExt cx="0" cy="0"/>
        </a:xfrm>
      </p:grpSpPr>
      <p:sp>
        <p:nvSpPr>
          <p:cNvPr id="67" name="Google Shape;67;p8"/>
          <p:cNvSpPr/>
          <p:nvPr>
            <p:ph idx="2" type="pic"/>
          </p:nvPr>
        </p:nvSpPr>
        <p:spPr>
          <a:xfrm>
            <a:off x="228600" y="1512356"/>
            <a:ext cx="1074900" cy="1505100"/>
          </a:xfrm>
          <a:prstGeom prst="roundRect">
            <a:avLst>
              <a:gd fmla="val 17439" name="adj"/>
            </a:avLst>
          </a:prstGeom>
          <a:noFill/>
          <a:ln>
            <a:noFill/>
          </a:ln>
        </p:spPr>
      </p:sp>
      <p:sp>
        <p:nvSpPr>
          <p:cNvPr id="68" name="Google Shape;68;p8"/>
          <p:cNvSpPr txBox="1"/>
          <p:nvPr>
            <p:ph idx="1" type="subTitle"/>
          </p:nvPr>
        </p:nvSpPr>
        <p:spPr>
          <a:xfrm>
            <a:off x="130575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69" name="Google Shape;69;p8"/>
          <p:cNvSpPr txBox="1"/>
          <p:nvPr>
            <p:ph idx="3" type="subTitle"/>
          </p:nvPr>
        </p:nvSpPr>
        <p:spPr>
          <a:xfrm>
            <a:off x="130575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0" name="Google Shape;70;p8"/>
          <p:cNvSpPr/>
          <p:nvPr>
            <p:ph idx="4" type="pic"/>
          </p:nvPr>
        </p:nvSpPr>
        <p:spPr>
          <a:xfrm>
            <a:off x="228600" y="3173818"/>
            <a:ext cx="1074900" cy="1505100"/>
          </a:xfrm>
          <a:prstGeom prst="roundRect">
            <a:avLst>
              <a:gd fmla="val 17439" name="adj"/>
            </a:avLst>
          </a:prstGeom>
          <a:noFill/>
          <a:ln>
            <a:noFill/>
          </a:ln>
        </p:spPr>
      </p:sp>
      <p:sp>
        <p:nvSpPr>
          <p:cNvPr id="71" name="Google Shape;71;p8"/>
          <p:cNvSpPr txBox="1"/>
          <p:nvPr>
            <p:ph idx="5" type="subTitle"/>
          </p:nvPr>
        </p:nvSpPr>
        <p:spPr>
          <a:xfrm>
            <a:off x="130575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2" name="Google Shape;72;p8"/>
          <p:cNvSpPr txBox="1"/>
          <p:nvPr>
            <p:ph idx="6" type="subTitle"/>
          </p:nvPr>
        </p:nvSpPr>
        <p:spPr>
          <a:xfrm>
            <a:off x="130575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3" name="Google Shape;73;p8"/>
          <p:cNvSpPr/>
          <p:nvPr>
            <p:ph idx="7" type="pic"/>
          </p:nvPr>
        </p:nvSpPr>
        <p:spPr>
          <a:xfrm>
            <a:off x="3154650" y="1512356"/>
            <a:ext cx="1074900" cy="1505100"/>
          </a:xfrm>
          <a:prstGeom prst="roundRect">
            <a:avLst>
              <a:gd fmla="val 17439" name="adj"/>
            </a:avLst>
          </a:prstGeom>
          <a:noFill/>
          <a:ln>
            <a:noFill/>
          </a:ln>
        </p:spPr>
      </p:sp>
      <p:sp>
        <p:nvSpPr>
          <p:cNvPr id="74" name="Google Shape;74;p8"/>
          <p:cNvSpPr txBox="1"/>
          <p:nvPr>
            <p:ph idx="8" type="subTitle"/>
          </p:nvPr>
        </p:nvSpPr>
        <p:spPr>
          <a:xfrm>
            <a:off x="423180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5" name="Google Shape;75;p8"/>
          <p:cNvSpPr txBox="1"/>
          <p:nvPr>
            <p:ph idx="9" type="subTitle"/>
          </p:nvPr>
        </p:nvSpPr>
        <p:spPr>
          <a:xfrm>
            <a:off x="423180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6" name="Google Shape;76;p8"/>
          <p:cNvSpPr/>
          <p:nvPr>
            <p:ph idx="13" type="pic"/>
          </p:nvPr>
        </p:nvSpPr>
        <p:spPr>
          <a:xfrm>
            <a:off x="3154650" y="3173818"/>
            <a:ext cx="1074900" cy="1505100"/>
          </a:xfrm>
          <a:prstGeom prst="roundRect">
            <a:avLst>
              <a:gd fmla="val 17439" name="adj"/>
            </a:avLst>
          </a:prstGeom>
          <a:noFill/>
          <a:ln>
            <a:noFill/>
          </a:ln>
        </p:spPr>
      </p:sp>
      <p:sp>
        <p:nvSpPr>
          <p:cNvPr id="77" name="Google Shape;77;p8"/>
          <p:cNvSpPr txBox="1"/>
          <p:nvPr>
            <p:ph idx="14" type="subTitle"/>
          </p:nvPr>
        </p:nvSpPr>
        <p:spPr>
          <a:xfrm>
            <a:off x="423180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8" name="Google Shape;78;p8"/>
          <p:cNvSpPr/>
          <p:nvPr>
            <p:ph idx="15" type="pic"/>
          </p:nvPr>
        </p:nvSpPr>
        <p:spPr>
          <a:xfrm>
            <a:off x="6080700" y="1512356"/>
            <a:ext cx="1074900" cy="1505100"/>
          </a:xfrm>
          <a:prstGeom prst="roundRect">
            <a:avLst>
              <a:gd fmla="val 17439" name="adj"/>
            </a:avLst>
          </a:prstGeom>
          <a:noFill/>
          <a:ln>
            <a:noFill/>
          </a:ln>
        </p:spPr>
      </p:sp>
      <p:sp>
        <p:nvSpPr>
          <p:cNvPr id="79" name="Google Shape;79;p8"/>
          <p:cNvSpPr txBox="1"/>
          <p:nvPr>
            <p:ph idx="16" type="subTitle"/>
          </p:nvPr>
        </p:nvSpPr>
        <p:spPr>
          <a:xfrm>
            <a:off x="715785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80" name="Google Shape;80;p8"/>
          <p:cNvSpPr txBox="1"/>
          <p:nvPr>
            <p:ph idx="17" type="subTitle"/>
          </p:nvPr>
        </p:nvSpPr>
        <p:spPr>
          <a:xfrm>
            <a:off x="715785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1" name="Google Shape;81;p8"/>
          <p:cNvSpPr/>
          <p:nvPr>
            <p:ph idx="18" type="pic"/>
          </p:nvPr>
        </p:nvSpPr>
        <p:spPr>
          <a:xfrm>
            <a:off x="6080700" y="3173818"/>
            <a:ext cx="1074900" cy="1505100"/>
          </a:xfrm>
          <a:prstGeom prst="roundRect">
            <a:avLst>
              <a:gd fmla="val 17439" name="adj"/>
            </a:avLst>
          </a:prstGeom>
          <a:noFill/>
          <a:ln>
            <a:noFill/>
          </a:ln>
        </p:spPr>
      </p:sp>
      <p:sp>
        <p:nvSpPr>
          <p:cNvPr id="82" name="Google Shape;82;p8"/>
          <p:cNvSpPr txBox="1"/>
          <p:nvPr>
            <p:ph idx="19" type="subTitle"/>
          </p:nvPr>
        </p:nvSpPr>
        <p:spPr>
          <a:xfrm>
            <a:off x="715785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83" name="Google Shape;83;p8"/>
          <p:cNvSpPr txBox="1"/>
          <p:nvPr>
            <p:ph idx="20" type="subTitle"/>
          </p:nvPr>
        </p:nvSpPr>
        <p:spPr>
          <a:xfrm>
            <a:off x="425080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4" name="Google Shape;84;p8"/>
          <p:cNvSpPr txBox="1"/>
          <p:nvPr>
            <p:ph idx="21" type="subTitle"/>
          </p:nvPr>
        </p:nvSpPr>
        <p:spPr>
          <a:xfrm>
            <a:off x="715785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5" name="Google Shape;85;p8"/>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86" name="Google Shape;86;p8"/>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87" name="Google Shape;87;p8"/>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Large">
  <p:cSld name="BLANK_1_1_2_1_1">
    <p:spTree>
      <p:nvGrpSpPr>
        <p:cNvPr id="88" name="Shape 88"/>
        <p:cNvGrpSpPr/>
        <p:nvPr/>
      </p:nvGrpSpPr>
      <p:grpSpPr>
        <a:xfrm>
          <a:off x="0" y="0"/>
          <a:ext cx="0" cy="0"/>
          <a:chOff x="0" y="0"/>
          <a:chExt cx="0" cy="0"/>
        </a:xfrm>
      </p:grpSpPr>
      <p:sp>
        <p:nvSpPr>
          <p:cNvPr id="89" name="Google Shape;89;p9"/>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90" name="Google Shape;90;p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91" name="Google Shape;91;p9"/>
          <p:cNvSpPr txBox="1"/>
          <p:nvPr>
            <p:ph idx="2" type="subTitle"/>
          </p:nvPr>
        </p:nvSpPr>
        <p:spPr>
          <a:xfrm>
            <a:off x="228600" y="3337825"/>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92" name="Google Shape;92;p9"/>
          <p:cNvSpPr txBox="1"/>
          <p:nvPr>
            <p:ph idx="3" type="subTitle"/>
          </p:nvPr>
        </p:nvSpPr>
        <p:spPr>
          <a:xfrm>
            <a:off x="228600" y="3547550"/>
            <a:ext cx="20622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93" name="Google Shape;93;p9"/>
          <p:cNvSpPr/>
          <p:nvPr>
            <p:ph idx="4" type="pic"/>
          </p:nvPr>
        </p:nvSpPr>
        <p:spPr>
          <a:xfrm>
            <a:off x="228600" y="1457950"/>
            <a:ext cx="1023900" cy="1536300"/>
          </a:xfrm>
          <a:prstGeom prst="roundRect">
            <a:avLst>
              <a:gd fmla="val 17439" name="adj"/>
            </a:avLst>
          </a:prstGeom>
          <a:noFill/>
          <a:ln>
            <a:noFill/>
          </a:ln>
        </p:spPr>
      </p:sp>
      <p:sp>
        <p:nvSpPr>
          <p:cNvPr id="94" name="Google Shape;94;p9"/>
          <p:cNvSpPr txBox="1"/>
          <p:nvPr>
            <p:ph idx="5" type="body"/>
          </p:nvPr>
        </p:nvSpPr>
        <p:spPr>
          <a:xfrm>
            <a:off x="2286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95" name="Google Shape;95;p9"/>
          <p:cNvSpPr txBox="1"/>
          <p:nvPr>
            <p:ph idx="6" type="subTitle"/>
          </p:nvPr>
        </p:nvSpPr>
        <p:spPr>
          <a:xfrm>
            <a:off x="2423700" y="3337825"/>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96" name="Google Shape;96;p9"/>
          <p:cNvSpPr txBox="1"/>
          <p:nvPr>
            <p:ph idx="7" type="subTitle"/>
          </p:nvPr>
        </p:nvSpPr>
        <p:spPr>
          <a:xfrm>
            <a:off x="2423700" y="3547550"/>
            <a:ext cx="21186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97" name="Google Shape;97;p9"/>
          <p:cNvSpPr/>
          <p:nvPr>
            <p:ph idx="8" type="pic"/>
          </p:nvPr>
        </p:nvSpPr>
        <p:spPr>
          <a:xfrm>
            <a:off x="2423700" y="1457950"/>
            <a:ext cx="1023900" cy="1536300"/>
          </a:xfrm>
          <a:prstGeom prst="roundRect">
            <a:avLst>
              <a:gd fmla="val 17439" name="adj"/>
            </a:avLst>
          </a:prstGeom>
          <a:noFill/>
          <a:ln>
            <a:noFill/>
          </a:ln>
        </p:spPr>
      </p:sp>
      <p:sp>
        <p:nvSpPr>
          <p:cNvPr id="98" name="Google Shape;98;p9"/>
          <p:cNvSpPr txBox="1"/>
          <p:nvPr>
            <p:ph idx="9" type="body"/>
          </p:nvPr>
        </p:nvSpPr>
        <p:spPr>
          <a:xfrm>
            <a:off x="24237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99" name="Google Shape;99;p9"/>
          <p:cNvSpPr txBox="1"/>
          <p:nvPr>
            <p:ph idx="13" type="subTitle"/>
          </p:nvPr>
        </p:nvSpPr>
        <p:spPr>
          <a:xfrm>
            <a:off x="4618800" y="3337827"/>
            <a:ext cx="20622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00" name="Google Shape;100;p9"/>
          <p:cNvSpPr txBox="1"/>
          <p:nvPr>
            <p:ph idx="14" type="subTitle"/>
          </p:nvPr>
        </p:nvSpPr>
        <p:spPr>
          <a:xfrm>
            <a:off x="4618800" y="3547550"/>
            <a:ext cx="20622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101" name="Google Shape;101;p9"/>
          <p:cNvSpPr/>
          <p:nvPr>
            <p:ph idx="15" type="pic"/>
          </p:nvPr>
        </p:nvSpPr>
        <p:spPr>
          <a:xfrm>
            <a:off x="4618800" y="1457950"/>
            <a:ext cx="1023900" cy="1536300"/>
          </a:xfrm>
          <a:prstGeom prst="roundRect">
            <a:avLst>
              <a:gd fmla="val 17439" name="adj"/>
            </a:avLst>
          </a:prstGeom>
          <a:noFill/>
          <a:ln>
            <a:noFill/>
          </a:ln>
        </p:spPr>
      </p:sp>
      <p:sp>
        <p:nvSpPr>
          <p:cNvPr id="102" name="Google Shape;102;p9"/>
          <p:cNvSpPr txBox="1"/>
          <p:nvPr>
            <p:ph idx="16" type="body"/>
          </p:nvPr>
        </p:nvSpPr>
        <p:spPr>
          <a:xfrm>
            <a:off x="46188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03" name="Google Shape;103;p9"/>
          <p:cNvSpPr txBox="1"/>
          <p:nvPr>
            <p:ph idx="17" type="subTitle"/>
          </p:nvPr>
        </p:nvSpPr>
        <p:spPr>
          <a:xfrm>
            <a:off x="6796750" y="3337800"/>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04" name="Google Shape;104;p9"/>
          <p:cNvSpPr txBox="1"/>
          <p:nvPr>
            <p:ph idx="18" type="subTitle"/>
          </p:nvPr>
        </p:nvSpPr>
        <p:spPr>
          <a:xfrm>
            <a:off x="6796750" y="3547550"/>
            <a:ext cx="21186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105" name="Google Shape;105;p9"/>
          <p:cNvSpPr/>
          <p:nvPr>
            <p:ph idx="19" type="pic"/>
          </p:nvPr>
        </p:nvSpPr>
        <p:spPr>
          <a:xfrm>
            <a:off x="6796738" y="1457950"/>
            <a:ext cx="1023900" cy="1536300"/>
          </a:xfrm>
          <a:prstGeom prst="roundRect">
            <a:avLst>
              <a:gd fmla="val 17439" name="adj"/>
            </a:avLst>
          </a:prstGeom>
          <a:noFill/>
          <a:ln>
            <a:noFill/>
          </a:ln>
        </p:spPr>
      </p:sp>
      <p:sp>
        <p:nvSpPr>
          <p:cNvPr id="106" name="Google Shape;106;p9"/>
          <p:cNvSpPr txBox="1"/>
          <p:nvPr>
            <p:ph idx="20" type="body"/>
          </p:nvPr>
        </p:nvSpPr>
        <p:spPr>
          <a:xfrm>
            <a:off x="679675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07" name="Google Shape;107;p9"/>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Alt 1">
  <p:cSld name="CUSTOM_4">
    <p:spTree>
      <p:nvGrpSpPr>
        <p:cNvPr id="108" name="Shape 108"/>
        <p:cNvGrpSpPr/>
        <p:nvPr/>
      </p:nvGrpSpPr>
      <p:grpSpPr>
        <a:xfrm>
          <a:off x="0" y="0"/>
          <a:ext cx="0" cy="0"/>
          <a:chOff x="0" y="0"/>
          <a:chExt cx="0" cy="0"/>
        </a:xfrm>
      </p:grpSpPr>
      <p:sp>
        <p:nvSpPr>
          <p:cNvPr id="109" name="Google Shape;109;p1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10" name="Google Shape;110;p10"/>
          <p:cNvSpPr txBox="1"/>
          <p:nvPr>
            <p:ph idx="2" type="body"/>
          </p:nvPr>
        </p:nvSpPr>
        <p:spPr>
          <a:xfrm>
            <a:off x="6231000" y="3124025"/>
            <a:ext cx="2684400" cy="5079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11" name="Google Shape;111;p10"/>
          <p:cNvSpPr txBox="1"/>
          <p:nvPr>
            <p:ph idx="3" type="body"/>
          </p:nvPr>
        </p:nvSpPr>
        <p:spPr>
          <a:xfrm>
            <a:off x="6231000" y="4241250"/>
            <a:ext cx="2751300" cy="5079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12" name="Google Shape;112;p10"/>
          <p:cNvSpPr txBox="1"/>
          <p:nvPr>
            <p:ph idx="4" type="subTitle"/>
          </p:nvPr>
        </p:nvSpPr>
        <p:spPr>
          <a:xfrm>
            <a:off x="6231000" y="3897900"/>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3" name="Google Shape;113;p10"/>
          <p:cNvSpPr txBox="1"/>
          <p:nvPr>
            <p:ph idx="5" type="subTitle"/>
          </p:nvPr>
        </p:nvSpPr>
        <p:spPr>
          <a:xfrm>
            <a:off x="6231000" y="2780875"/>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4" name="Google Shape;114;p10"/>
          <p:cNvSpPr txBox="1"/>
          <p:nvPr>
            <p:ph idx="6" type="subTitle"/>
          </p:nvPr>
        </p:nvSpPr>
        <p:spPr>
          <a:xfrm>
            <a:off x="6231000" y="1459700"/>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5" name="Google Shape;115;p10"/>
          <p:cNvSpPr txBox="1"/>
          <p:nvPr>
            <p:ph idx="7" type="subTitle"/>
          </p:nvPr>
        </p:nvSpPr>
        <p:spPr>
          <a:xfrm>
            <a:off x="2872500" y="3328000"/>
            <a:ext cx="2834700" cy="326400"/>
          </a:xfrm>
          <a:prstGeom prst="rect">
            <a:avLst/>
          </a:prstGeom>
        </p:spPr>
        <p:txBody>
          <a:bodyPr anchorCtr="0" anchor="t" bIns="91425" lIns="0" spcFirstLastPara="1" rIns="0"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2pPr>
            <a:lvl3pPr lvl="2">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3pPr>
            <a:lvl4pPr lvl="3">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4pPr>
            <a:lvl5pPr lvl="4">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5pPr>
            <a:lvl6pPr lvl="5">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6pPr>
            <a:lvl7pPr lvl="6">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7pPr>
            <a:lvl8pPr lvl="7">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8pPr>
            <a:lvl9pPr lvl="8">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9pPr>
          </a:lstStyle>
          <a:p/>
        </p:txBody>
      </p:sp>
      <p:sp>
        <p:nvSpPr>
          <p:cNvPr id="116" name="Google Shape;116;p10"/>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17" name="Google Shape;117;p10"/>
          <p:cNvSpPr/>
          <p:nvPr>
            <p:ph idx="8" type="pic"/>
          </p:nvPr>
        </p:nvSpPr>
        <p:spPr>
          <a:xfrm>
            <a:off x="228450" y="1459775"/>
            <a:ext cx="2101200" cy="1438200"/>
          </a:xfrm>
          <a:prstGeom prst="roundRect">
            <a:avLst>
              <a:gd fmla="val 16667" name="adj"/>
            </a:avLst>
          </a:prstGeom>
          <a:noFill/>
          <a:ln>
            <a:noFill/>
          </a:ln>
        </p:spPr>
      </p:sp>
      <p:sp>
        <p:nvSpPr>
          <p:cNvPr id="118" name="Google Shape;118;p10"/>
          <p:cNvSpPr txBox="1"/>
          <p:nvPr>
            <p:ph idx="9" type="subTitle"/>
          </p:nvPr>
        </p:nvSpPr>
        <p:spPr>
          <a:xfrm>
            <a:off x="228450" y="305297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19" name="Google Shape;119;p10"/>
          <p:cNvSpPr txBox="1"/>
          <p:nvPr>
            <p:ph idx="13" type="subTitle"/>
          </p:nvPr>
        </p:nvSpPr>
        <p:spPr>
          <a:xfrm>
            <a:off x="228450" y="335037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0" name="Google Shape;120;p10"/>
          <p:cNvSpPr txBox="1"/>
          <p:nvPr>
            <p:ph idx="14" type="subTitle"/>
          </p:nvPr>
        </p:nvSpPr>
        <p:spPr>
          <a:xfrm>
            <a:off x="228450" y="364806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1" name="Google Shape;121;p10"/>
          <p:cNvSpPr txBox="1"/>
          <p:nvPr>
            <p:ph idx="15" type="subTitle"/>
          </p:nvPr>
        </p:nvSpPr>
        <p:spPr>
          <a:xfrm>
            <a:off x="228450" y="394576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2" name="Google Shape;122;p10"/>
          <p:cNvSpPr txBox="1"/>
          <p:nvPr>
            <p:ph idx="16" type="subTitle"/>
          </p:nvPr>
        </p:nvSpPr>
        <p:spPr>
          <a:xfrm>
            <a:off x="228450" y="4241899"/>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3" name="Google Shape;123;p10"/>
          <p:cNvSpPr txBox="1"/>
          <p:nvPr>
            <p:ph idx="17" type="subTitle"/>
          </p:nvPr>
        </p:nvSpPr>
        <p:spPr>
          <a:xfrm>
            <a:off x="228450" y="4540679"/>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4" name="Google Shape;124;p10"/>
          <p:cNvSpPr txBox="1"/>
          <p:nvPr>
            <p:ph idx="18" type="subTitle"/>
          </p:nvPr>
        </p:nvSpPr>
        <p:spPr>
          <a:xfrm>
            <a:off x="1275750" y="3052380"/>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5" name="Google Shape;125;p10"/>
          <p:cNvSpPr txBox="1"/>
          <p:nvPr>
            <p:ph idx="19" type="subTitle"/>
          </p:nvPr>
        </p:nvSpPr>
        <p:spPr>
          <a:xfrm>
            <a:off x="1275750" y="3349779"/>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6" name="Google Shape;126;p10"/>
          <p:cNvSpPr txBox="1"/>
          <p:nvPr>
            <p:ph idx="20" type="subTitle"/>
          </p:nvPr>
        </p:nvSpPr>
        <p:spPr>
          <a:xfrm>
            <a:off x="1275750" y="3647468"/>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7" name="Google Shape;127;p10"/>
          <p:cNvSpPr txBox="1"/>
          <p:nvPr>
            <p:ph idx="21" type="subTitle"/>
          </p:nvPr>
        </p:nvSpPr>
        <p:spPr>
          <a:xfrm>
            <a:off x="1275750" y="3945167"/>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8" name="Google Shape;128;p10"/>
          <p:cNvSpPr txBox="1"/>
          <p:nvPr>
            <p:ph idx="22" type="subTitle"/>
          </p:nvPr>
        </p:nvSpPr>
        <p:spPr>
          <a:xfrm>
            <a:off x="1275750" y="4241301"/>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9" name="Google Shape;129;p10"/>
          <p:cNvSpPr txBox="1"/>
          <p:nvPr>
            <p:ph idx="23" type="subTitle"/>
          </p:nvPr>
        </p:nvSpPr>
        <p:spPr>
          <a:xfrm>
            <a:off x="1275750" y="4540080"/>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30" name="Google Shape;130;p10"/>
          <p:cNvSpPr txBox="1"/>
          <p:nvPr>
            <p:ph idx="24" type="subTitle"/>
          </p:nvPr>
        </p:nvSpPr>
        <p:spPr>
          <a:xfrm>
            <a:off x="2863000" y="1925972"/>
            <a:ext cx="2684400" cy="972000"/>
          </a:xfrm>
          <a:prstGeom prst="rect">
            <a:avLst/>
          </a:prstGeom>
        </p:spPr>
        <p:txBody>
          <a:bodyPr anchorCtr="0" anchor="t" bIns="0" lIns="0" spcFirstLastPara="1" rIns="0" wrap="square" tIns="0">
            <a:noAutofit/>
          </a:bodyPr>
          <a:lstStyle>
            <a:lvl1pPr lvl="0">
              <a:lnSpc>
                <a:spcPct val="70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31" name="Google Shape;131;p10"/>
          <p:cNvSpPr txBox="1"/>
          <p:nvPr>
            <p:ph idx="25" type="subTitle"/>
          </p:nvPr>
        </p:nvSpPr>
        <p:spPr>
          <a:xfrm>
            <a:off x="2863000" y="3668715"/>
            <a:ext cx="2560500" cy="1243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2" name="Google Shape;132;p10"/>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33" name="Google Shape;133;p10"/>
          <p:cNvSpPr txBox="1"/>
          <p:nvPr>
            <p:ph idx="26" type="subTitle"/>
          </p:nvPr>
        </p:nvSpPr>
        <p:spPr>
          <a:xfrm>
            <a:off x="6231000" y="1801500"/>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4" name="Google Shape;134;p10"/>
          <p:cNvSpPr txBox="1"/>
          <p:nvPr>
            <p:ph idx="27" type="subTitle"/>
          </p:nvPr>
        </p:nvSpPr>
        <p:spPr>
          <a:xfrm>
            <a:off x="6231000" y="2190625"/>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5" name="Google Shape;135;p10"/>
          <p:cNvSpPr txBox="1"/>
          <p:nvPr>
            <p:ph idx="28" type="subTitle"/>
          </p:nvPr>
        </p:nvSpPr>
        <p:spPr>
          <a:xfrm>
            <a:off x="7597200" y="2190625"/>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6" name="Google Shape;136;p10"/>
          <p:cNvSpPr txBox="1"/>
          <p:nvPr>
            <p:ph idx="29" type="subTitle"/>
          </p:nvPr>
        </p:nvSpPr>
        <p:spPr>
          <a:xfrm>
            <a:off x="7597200" y="1801500"/>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Alt 2">
  <p:cSld name="CUSTOM_4_1">
    <p:spTree>
      <p:nvGrpSpPr>
        <p:cNvPr id="137" name="Shape 137"/>
        <p:cNvGrpSpPr/>
        <p:nvPr/>
      </p:nvGrpSpPr>
      <p:grpSpPr>
        <a:xfrm>
          <a:off x="0" y="0"/>
          <a:ext cx="0" cy="0"/>
          <a:chOff x="0" y="0"/>
          <a:chExt cx="0" cy="0"/>
        </a:xfrm>
      </p:grpSpPr>
      <p:sp>
        <p:nvSpPr>
          <p:cNvPr id="138" name="Google Shape;138;p11"/>
          <p:cNvSpPr txBox="1"/>
          <p:nvPr>
            <p:ph idx="1" type="body"/>
          </p:nvPr>
        </p:nvSpPr>
        <p:spPr>
          <a:xfrm>
            <a:off x="2857500" y="1803950"/>
            <a:ext cx="3132000" cy="6303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accen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39" name="Google Shape;139;p11"/>
          <p:cNvSpPr txBox="1"/>
          <p:nvPr>
            <p:ph idx="2" type="body"/>
          </p:nvPr>
        </p:nvSpPr>
        <p:spPr>
          <a:xfrm>
            <a:off x="232075" y="1803950"/>
            <a:ext cx="2094900" cy="6303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40" name="Google Shape;140;p11"/>
          <p:cNvSpPr txBox="1"/>
          <p:nvPr>
            <p:ph idx="3"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41" name="Google Shape;141;p11"/>
          <p:cNvSpPr txBox="1"/>
          <p:nvPr>
            <p:ph idx="4" type="subTitle"/>
          </p:nvPr>
        </p:nvSpPr>
        <p:spPr>
          <a:xfrm>
            <a:off x="232075" y="146117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2" name="Google Shape;142;p11"/>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43" name="Google Shape;143;p11"/>
          <p:cNvSpPr txBox="1"/>
          <p:nvPr>
            <p:ph idx="5" type="subTitle"/>
          </p:nvPr>
        </p:nvSpPr>
        <p:spPr>
          <a:xfrm>
            <a:off x="235800" y="4357700"/>
            <a:ext cx="10083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44" name="Google Shape;144;p11"/>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45" name="Google Shape;145;p11"/>
          <p:cNvSpPr txBox="1"/>
          <p:nvPr>
            <p:ph idx="6" type="subTitle"/>
          </p:nvPr>
        </p:nvSpPr>
        <p:spPr>
          <a:xfrm>
            <a:off x="232075" y="2526010"/>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6" name="Google Shape;146;p11"/>
          <p:cNvSpPr txBox="1"/>
          <p:nvPr>
            <p:ph idx="7" type="subTitle"/>
          </p:nvPr>
        </p:nvSpPr>
        <p:spPr>
          <a:xfrm>
            <a:off x="232075" y="399371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7" name="Google Shape;147;p11"/>
          <p:cNvSpPr txBox="1"/>
          <p:nvPr>
            <p:ph idx="8" type="subTitle"/>
          </p:nvPr>
        </p:nvSpPr>
        <p:spPr>
          <a:xfrm>
            <a:off x="1324825" y="4357700"/>
            <a:ext cx="10083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48" name="Google Shape;148;p11"/>
          <p:cNvSpPr txBox="1"/>
          <p:nvPr>
            <p:ph idx="9" type="subTitle"/>
          </p:nvPr>
        </p:nvSpPr>
        <p:spPr>
          <a:xfrm>
            <a:off x="230577" y="287730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49" name="Google Shape;149;p11"/>
          <p:cNvSpPr txBox="1"/>
          <p:nvPr>
            <p:ph idx="13" type="subTitle"/>
          </p:nvPr>
        </p:nvSpPr>
        <p:spPr>
          <a:xfrm>
            <a:off x="230577" y="319595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0" name="Google Shape;150;p11"/>
          <p:cNvSpPr txBox="1"/>
          <p:nvPr>
            <p:ph idx="14" type="subTitle"/>
          </p:nvPr>
        </p:nvSpPr>
        <p:spPr>
          <a:xfrm>
            <a:off x="230577" y="3514375"/>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1" name="Google Shape;151;p11"/>
          <p:cNvSpPr txBox="1"/>
          <p:nvPr>
            <p:ph idx="15" type="subTitle"/>
          </p:nvPr>
        </p:nvSpPr>
        <p:spPr>
          <a:xfrm>
            <a:off x="1330977" y="2877300"/>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2" name="Google Shape;152;p11"/>
          <p:cNvSpPr txBox="1"/>
          <p:nvPr>
            <p:ph idx="16" type="subTitle"/>
          </p:nvPr>
        </p:nvSpPr>
        <p:spPr>
          <a:xfrm>
            <a:off x="1330977" y="3195950"/>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3" name="Google Shape;153;p11"/>
          <p:cNvSpPr txBox="1"/>
          <p:nvPr>
            <p:ph idx="17" type="subTitle"/>
          </p:nvPr>
        </p:nvSpPr>
        <p:spPr>
          <a:xfrm>
            <a:off x="1330977" y="3514375"/>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4" name="Google Shape;154;p11"/>
          <p:cNvSpPr txBox="1"/>
          <p:nvPr>
            <p:ph idx="18" type="subTitle"/>
          </p:nvPr>
        </p:nvSpPr>
        <p:spPr>
          <a:xfrm>
            <a:off x="2857500" y="146117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5" name="Google Shape;155;p11"/>
          <p:cNvSpPr txBox="1"/>
          <p:nvPr>
            <p:ph idx="19" type="subTitle"/>
          </p:nvPr>
        </p:nvSpPr>
        <p:spPr>
          <a:xfrm>
            <a:off x="2857500" y="2526271"/>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6" name="Google Shape;156;p11"/>
          <p:cNvSpPr txBox="1"/>
          <p:nvPr>
            <p:ph idx="20" type="subTitle"/>
          </p:nvPr>
        </p:nvSpPr>
        <p:spPr>
          <a:xfrm>
            <a:off x="2857500" y="3992371"/>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7" name="Google Shape;157;p11"/>
          <p:cNvSpPr txBox="1"/>
          <p:nvPr>
            <p:ph idx="21" type="subTitle"/>
          </p:nvPr>
        </p:nvSpPr>
        <p:spPr>
          <a:xfrm>
            <a:off x="2857502" y="287730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8" name="Google Shape;158;p11"/>
          <p:cNvSpPr txBox="1"/>
          <p:nvPr>
            <p:ph idx="22" type="subTitle"/>
          </p:nvPr>
        </p:nvSpPr>
        <p:spPr>
          <a:xfrm>
            <a:off x="2857502" y="319595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9" name="Google Shape;159;p11"/>
          <p:cNvSpPr txBox="1"/>
          <p:nvPr>
            <p:ph idx="23" type="subTitle"/>
          </p:nvPr>
        </p:nvSpPr>
        <p:spPr>
          <a:xfrm>
            <a:off x="2857502" y="3514375"/>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0" name="Google Shape;160;p11"/>
          <p:cNvSpPr txBox="1"/>
          <p:nvPr>
            <p:ph idx="24" type="subTitle"/>
          </p:nvPr>
        </p:nvSpPr>
        <p:spPr>
          <a:xfrm>
            <a:off x="6231050" y="1461175"/>
            <a:ext cx="26844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61" name="Google Shape;161;p11"/>
          <p:cNvSpPr txBox="1"/>
          <p:nvPr>
            <p:ph idx="25" type="subTitle"/>
          </p:nvPr>
        </p:nvSpPr>
        <p:spPr>
          <a:xfrm>
            <a:off x="6231050" y="3257297"/>
            <a:ext cx="26844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62" name="Google Shape;162;p11"/>
          <p:cNvSpPr txBox="1"/>
          <p:nvPr>
            <p:ph idx="26" type="subTitle"/>
          </p:nvPr>
        </p:nvSpPr>
        <p:spPr>
          <a:xfrm>
            <a:off x="6231050" y="1803600"/>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3" name="Google Shape;163;p11"/>
          <p:cNvSpPr txBox="1"/>
          <p:nvPr>
            <p:ph idx="27" type="subTitle"/>
          </p:nvPr>
        </p:nvSpPr>
        <p:spPr>
          <a:xfrm>
            <a:off x="6231050" y="2056043"/>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4" name="Google Shape;164;p11"/>
          <p:cNvSpPr txBox="1"/>
          <p:nvPr>
            <p:ph idx="28" type="subTitle"/>
          </p:nvPr>
        </p:nvSpPr>
        <p:spPr>
          <a:xfrm>
            <a:off x="6231050" y="2308487"/>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5" name="Google Shape;165;p11"/>
          <p:cNvSpPr txBox="1"/>
          <p:nvPr>
            <p:ph idx="29" type="subTitle"/>
          </p:nvPr>
        </p:nvSpPr>
        <p:spPr>
          <a:xfrm>
            <a:off x="6231050" y="2560930"/>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6" name="Google Shape;166;p11"/>
          <p:cNvSpPr txBox="1"/>
          <p:nvPr>
            <p:ph idx="30" type="subTitle"/>
          </p:nvPr>
        </p:nvSpPr>
        <p:spPr>
          <a:xfrm>
            <a:off x="6231050" y="2813374"/>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nly">
  <p:cSld name="BLANK_1_1_1_1">
    <p:spTree>
      <p:nvGrpSpPr>
        <p:cNvPr id="167" name="Shape 167"/>
        <p:cNvGrpSpPr/>
        <p:nvPr/>
      </p:nvGrpSpPr>
      <p:grpSpPr>
        <a:xfrm>
          <a:off x="0" y="0"/>
          <a:ext cx="0" cy="0"/>
          <a:chOff x="0" y="0"/>
          <a:chExt cx="0" cy="0"/>
        </a:xfrm>
      </p:grpSpPr>
      <p:sp>
        <p:nvSpPr>
          <p:cNvPr id="168" name="Google Shape;168;p1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69" name="Google Shape;169;p12"/>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170" name="Google Shape;170;p1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steps">
  <p:cSld name="BLANK_1_1_1_1_3">
    <p:spTree>
      <p:nvGrpSpPr>
        <p:cNvPr id="171" name="Shape 171"/>
        <p:cNvGrpSpPr/>
        <p:nvPr/>
      </p:nvGrpSpPr>
      <p:grpSpPr>
        <a:xfrm>
          <a:off x="0" y="0"/>
          <a:ext cx="0" cy="0"/>
          <a:chOff x="0" y="0"/>
          <a:chExt cx="0" cy="0"/>
        </a:xfrm>
      </p:grpSpPr>
      <p:sp>
        <p:nvSpPr>
          <p:cNvPr id="172" name="Google Shape;172;p13"/>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73" name="Google Shape;173;p13"/>
          <p:cNvSpPr txBox="1"/>
          <p:nvPr>
            <p:ph idx="2" type="subTitle"/>
          </p:nvPr>
        </p:nvSpPr>
        <p:spPr>
          <a:xfrm>
            <a:off x="333888"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4" name="Google Shape;174;p13"/>
          <p:cNvSpPr txBox="1"/>
          <p:nvPr>
            <p:ph idx="3" type="subTitle"/>
          </p:nvPr>
        </p:nvSpPr>
        <p:spPr>
          <a:xfrm>
            <a:off x="2084963"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5" name="Google Shape;175;p13"/>
          <p:cNvSpPr txBox="1"/>
          <p:nvPr>
            <p:ph idx="4" type="subTitle"/>
          </p:nvPr>
        </p:nvSpPr>
        <p:spPr>
          <a:xfrm>
            <a:off x="3783713"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6" name="Google Shape;176;p13"/>
          <p:cNvSpPr txBox="1"/>
          <p:nvPr>
            <p:ph idx="5" type="subTitle"/>
          </p:nvPr>
        </p:nvSpPr>
        <p:spPr>
          <a:xfrm>
            <a:off x="7521925"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7" name="Google Shape;177;p1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178" name="Google Shape;178;p13"/>
          <p:cNvSpPr txBox="1"/>
          <p:nvPr>
            <p:ph idx="6" type="subTitle"/>
          </p:nvPr>
        </p:nvSpPr>
        <p:spPr>
          <a:xfrm>
            <a:off x="228600"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79" name="Google Shape;179;p13"/>
          <p:cNvSpPr txBox="1"/>
          <p:nvPr>
            <p:ph idx="7" type="subTitle"/>
          </p:nvPr>
        </p:nvSpPr>
        <p:spPr>
          <a:xfrm>
            <a:off x="197967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0" name="Google Shape;180;p13"/>
          <p:cNvSpPr txBox="1"/>
          <p:nvPr>
            <p:ph idx="8" type="subTitle"/>
          </p:nvPr>
        </p:nvSpPr>
        <p:spPr>
          <a:xfrm>
            <a:off x="367842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1" name="Google Shape;181;p13"/>
          <p:cNvSpPr txBox="1"/>
          <p:nvPr>
            <p:ph idx="9" type="subTitle"/>
          </p:nvPr>
        </p:nvSpPr>
        <p:spPr>
          <a:xfrm>
            <a:off x="5554425" y="278952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182" name="Google Shape;182;p13"/>
          <p:cNvSpPr txBox="1"/>
          <p:nvPr>
            <p:ph idx="13" type="subTitle"/>
          </p:nvPr>
        </p:nvSpPr>
        <p:spPr>
          <a:xfrm>
            <a:off x="741662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3" name="Google Shape;183;p13"/>
          <p:cNvSpPr txBox="1"/>
          <p:nvPr>
            <p:ph idx="14" type="subTitle"/>
          </p:nvPr>
        </p:nvSpPr>
        <p:spPr>
          <a:xfrm>
            <a:off x="5659713" y="2324029"/>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lt1"/>
              </a:buClr>
              <a:buSzPts val="7200"/>
              <a:buFont typeface="Forum"/>
              <a:buNone/>
              <a:defRPr sz="7200"/>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84" name="Google Shape;184;p1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s">
  <p:cSld name="CUSTOM_5">
    <p:spTree>
      <p:nvGrpSpPr>
        <p:cNvPr id="185" name="Shape 185"/>
        <p:cNvGrpSpPr/>
        <p:nvPr/>
      </p:nvGrpSpPr>
      <p:grpSpPr>
        <a:xfrm>
          <a:off x="0" y="0"/>
          <a:ext cx="0" cy="0"/>
          <a:chOff x="0" y="0"/>
          <a:chExt cx="0" cy="0"/>
        </a:xfrm>
      </p:grpSpPr>
      <p:sp>
        <p:nvSpPr>
          <p:cNvPr id="186" name="Google Shape;186;p1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87" name="Google Shape;187;p14"/>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88" name="Google Shape;188;p14"/>
          <p:cNvSpPr txBox="1"/>
          <p:nvPr>
            <p:ph idx="2" type="body"/>
          </p:nvPr>
        </p:nvSpPr>
        <p:spPr>
          <a:xfrm>
            <a:off x="232375" y="255705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89" name="Google Shape;189;p14"/>
          <p:cNvSpPr txBox="1"/>
          <p:nvPr>
            <p:ph idx="3" type="subTitle"/>
          </p:nvPr>
        </p:nvSpPr>
        <p:spPr>
          <a:xfrm>
            <a:off x="23365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0" name="Google Shape;190;p14"/>
          <p:cNvSpPr txBox="1"/>
          <p:nvPr>
            <p:ph idx="4" type="subTitle"/>
          </p:nvPr>
        </p:nvSpPr>
        <p:spPr>
          <a:xfrm>
            <a:off x="2423700" y="20643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1" name="Google Shape;191;p14"/>
          <p:cNvSpPr txBox="1"/>
          <p:nvPr>
            <p:ph idx="5" type="subTitle"/>
          </p:nvPr>
        </p:nvSpPr>
        <p:spPr>
          <a:xfrm>
            <a:off x="461880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2" name="Google Shape;192;p14"/>
          <p:cNvSpPr txBox="1"/>
          <p:nvPr>
            <p:ph idx="6" type="subTitle"/>
          </p:nvPr>
        </p:nvSpPr>
        <p:spPr>
          <a:xfrm>
            <a:off x="681390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3" name="Google Shape;193;p14"/>
          <p:cNvSpPr txBox="1"/>
          <p:nvPr>
            <p:ph idx="7" type="body"/>
          </p:nvPr>
        </p:nvSpPr>
        <p:spPr>
          <a:xfrm>
            <a:off x="2423850" y="255705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4" name="Google Shape;194;p14"/>
          <p:cNvSpPr txBox="1"/>
          <p:nvPr>
            <p:ph idx="8" type="body"/>
          </p:nvPr>
        </p:nvSpPr>
        <p:spPr>
          <a:xfrm>
            <a:off x="4615325" y="255300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5" name="Google Shape;195;p14"/>
          <p:cNvSpPr txBox="1"/>
          <p:nvPr>
            <p:ph idx="9" type="body"/>
          </p:nvPr>
        </p:nvSpPr>
        <p:spPr>
          <a:xfrm>
            <a:off x="6806800" y="255300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6" name="Google Shape;196;p14"/>
          <p:cNvSpPr txBox="1"/>
          <p:nvPr>
            <p:ph idx="13" type="subTitle"/>
          </p:nvPr>
        </p:nvSpPr>
        <p:spPr>
          <a:xfrm>
            <a:off x="433925"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7" name="Google Shape;197;p14"/>
          <p:cNvSpPr txBox="1"/>
          <p:nvPr>
            <p:ph idx="14" type="subTitle"/>
          </p:nvPr>
        </p:nvSpPr>
        <p:spPr>
          <a:xfrm>
            <a:off x="433925"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8" name="Google Shape;198;p14"/>
          <p:cNvSpPr txBox="1"/>
          <p:nvPr>
            <p:ph idx="15" type="subTitle"/>
          </p:nvPr>
        </p:nvSpPr>
        <p:spPr>
          <a:xfrm>
            <a:off x="433925"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9" name="Google Shape;199;p14"/>
          <p:cNvSpPr txBox="1"/>
          <p:nvPr>
            <p:ph idx="16" type="subTitle"/>
          </p:nvPr>
        </p:nvSpPr>
        <p:spPr>
          <a:xfrm>
            <a:off x="26291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0" name="Google Shape;200;p14"/>
          <p:cNvSpPr txBox="1"/>
          <p:nvPr>
            <p:ph idx="17" type="subTitle"/>
          </p:nvPr>
        </p:nvSpPr>
        <p:spPr>
          <a:xfrm>
            <a:off x="26291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1" name="Google Shape;201;p14"/>
          <p:cNvSpPr txBox="1"/>
          <p:nvPr>
            <p:ph idx="18" type="subTitle"/>
          </p:nvPr>
        </p:nvSpPr>
        <p:spPr>
          <a:xfrm>
            <a:off x="26291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2" name="Google Shape;202;p14"/>
          <p:cNvSpPr txBox="1"/>
          <p:nvPr>
            <p:ph idx="19" type="subTitle"/>
          </p:nvPr>
        </p:nvSpPr>
        <p:spPr>
          <a:xfrm>
            <a:off x="48243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3" name="Google Shape;203;p14"/>
          <p:cNvSpPr txBox="1"/>
          <p:nvPr>
            <p:ph idx="20" type="subTitle"/>
          </p:nvPr>
        </p:nvSpPr>
        <p:spPr>
          <a:xfrm>
            <a:off x="48243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4" name="Google Shape;204;p14"/>
          <p:cNvSpPr txBox="1"/>
          <p:nvPr>
            <p:ph idx="21" type="subTitle"/>
          </p:nvPr>
        </p:nvSpPr>
        <p:spPr>
          <a:xfrm>
            <a:off x="48243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5" name="Google Shape;205;p14"/>
          <p:cNvSpPr txBox="1"/>
          <p:nvPr>
            <p:ph idx="22" type="subTitle"/>
          </p:nvPr>
        </p:nvSpPr>
        <p:spPr>
          <a:xfrm>
            <a:off x="70195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6" name="Google Shape;206;p14"/>
          <p:cNvSpPr txBox="1"/>
          <p:nvPr>
            <p:ph idx="23" type="subTitle"/>
          </p:nvPr>
        </p:nvSpPr>
        <p:spPr>
          <a:xfrm>
            <a:off x="70195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7" name="Google Shape;207;p14"/>
          <p:cNvSpPr txBox="1"/>
          <p:nvPr>
            <p:ph idx="24" type="subTitle"/>
          </p:nvPr>
        </p:nvSpPr>
        <p:spPr>
          <a:xfrm>
            <a:off x="70195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8" name="Google Shape;208;p14"/>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09" name="Google Shape;209;p14"/>
          <p:cNvSpPr/>
          <p:nvPr>
            <p:ph idx="25" type="pic"/>
          </p:nvPr>
        </p:nvSpPr>
        <p:spPr>
          <a:xfrm>
            <a:off x="228600" y="1538225"/>
            <a:ext cx="871500" cy="412500"/>
          </a:xfrm>
          <a:prstGeom prst="roundRect">
            <a:avLst>
              <a:gd fmla="val 50000" name="adj"/>
            </a:avLst>
          </a:prstGeom>
          <a:noFill/>
          <a:ln>
            <a:noFill/>
          </a:ln>
        </p:spPr>
      </p:sp>
      <p:sp>
        <p:nvSpPr>
          <p:cNvPr id="210" name="Google Shape;210;p14"/>
          <p:cNvSpPr/>
          <p:nvPr>
            <p:ph idx="26" type="pic"/>
          </p:nvPr>
        </p:nvSpPr>
        <p:spPr>
          <a:xfrm>
            <a:off x="2423700" y="1538225"/>
            <a:ext cx="871500" cy="412500"/>
          </a:xfrm>
          <a:prstGeom prst="roundRect">
            <a:avLst>
              <a:gd fmla="val 50000" name="adj"/>
            </a:avLst>
          </a:prstGeom>
          <a:noFill/>
          <a:ln>
            <a:noFill/>
          </a:ln>
        </p:spPr>
      </p:sp>
      <p:sp>
        <p:nvSpPr>
          <p:cNvPr id="211" name="Google Shape;211;p14"/>
          <p:cNvSpPr/>
          <p:nvPr>
            <p:ph idx="27" type="pic"/>
          </p:nvPr>
        </p:nvSpPr>
        <p:spPr>
          <a:xfrm>
            <a:off x="4618800" y="1538225"/>
            <a:ext cx="871500" cy="412500"/>
          </a:xfrm>
          <a:prstGeom prst="roundRect">
            <a:avLst>
              <a:gd fmla="val 50000" name="adj"/>
            </a:avLst>
          </a:prstGeom>
          <a:noFill/>
          <a:ln>
            <a:noFill/>
          </a:ln>
        </p:spPr>
      </p:sp>
      <p:sp>
        <p:nvSpPr>
          <p:cNvPr id="212" name="Google Shape;212;p14"/>
          <p:cNvSpPr/>
          <p:nvPr>
            <p:ph idx="28" type="pic"/>
          </p:nvPr>
        </p:nvSpPr>
        <p:spPr>
          <a:xfrm>
            <a:off x="6813900" y="1538225"/>
            <a:ext cx="871500" cy="412500"/>
          </a:xfrm>
          <a:prstGeom prst="roundRect">
            <a:avLst>
              <a:gd fmla="val 50000" name="adj"/>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ideas w/ image">
  <p:cSld name="CUSTOM_5_1">
    <p:spTree>
      <p:nvGrpSpPr>
        <p:cNvPr id="213" name="Shape 213"/>
        <p:cNvGrpSpPr/>
        <p:nvPr/>
      </p:nvGrpSpPr>
      <p:grpSpPr>
        <a:xfrm>
          <a:off x="0" y="0"/>
          <a:ext cx="0" cy="0"/>
          <a:chOff x="0" y="0"/>
          <a:chExt cx="0" cy="0"/>
        </a:xfrm>
      </p:grpSpPr>
      <p:sp>
        <p:nvSpPr>
          <p:cNvPr id="214" name="Google Shape;214;p15"/>
          <p:cNvSpPr/>
          <p:nvPr>
            <p:ph idx="2" type="pic"/>
          </p:nvPr>
        </p:nvSpPr>
        <p:spPr>
          <a:xfrm>
            <a:off x="3019625" y="1353263"/>
            <a:ext cx="914400" cy="412500"/>
          </a:xfrm>
          <a:prstGeom prst="roundRect">
            <a:avLst>
              <a:gd fmla="val 50000" name="adj"/>
            </a:avLst>
          </a:prstGeom>
          <a:noFill/>
          <a:ln>
            <a:noFill/>
          </a:ln>
        </p:spPr>
      </p:sp>
      <p:sp>
        <p:nvSpPr>
          <p:cNvPr id="215" name="Google Shape;215;p15"/>
          <p:cNvSpPr/>
          <p:nvPr>
            <p:ph idx="3" type="pic"/>
          </p:nvPr>
        </p:nvSpPr>
        <p:spPr>
          <a:xfrm>
            <a:off x="5213463" y="1353263"/>
            <a:ext cx="914400" cy="412500"/>
          </a:xfrm>
          <a:prstGeom prst="roundRect">
            <a:avLst>
              <a:gd fmla="val 50000" name="adj"/>
            </a:avLst>
          </a:prstGeom>
          <a:noFill/>
          <a:ln>
            <a:noFill/>
          </a:ln>
        </p:spPr>
      </p:sp>
      <p:sp>
        <p:nvSpPr>
          <p:cNvPr id="216" name="Google Shape;216;p15"/>
          <p:cNvSpPr/>
          <p:nvPr>
            <p:ph idx="4" type="pic"/>
          </p:nvPr>
        </p:nvSpPr>
        <p:spPr>
          <a:xfrm>
            <a:off x="7407313" y="1353263"/>
            <a:ext cx="914400" cy="412500"/>
          </a:xfrm>
          <a:prstGeom prst="roundRect">
            <a:avLst>
              <a:gd fmla="val 50000" name="adj"/>
            </a:avLst>
          </a:prstGeom>
          <a:noFill/>
          <a:ln>
            <a:noFill/>
          </a:ln>
        </p:spPr>
      </p:sp>
      <p:sp>
        <p:nvSpPr>
          <p:cNvPr id="217" name="Google Shape;217;p15"/>
          <p:cNvSpPr/>
          <p:nvPr>
            <p:ph idx="5" type="pic"/>
          </p:nvPr>
        </p:nvSpPr>
        <p:spPr>
          <a:xfrm>
            <a:off x="827050" y="1353263"/>
            <a:ext cx="914400" cy="412500"/>
          </a:xfrm>
          <a:prstGeom prst="roundRect">
            <a:avLst>
              <a:gd fmla="val 50000" name="adj"/>
            </a:avLst>
          </a:prstGeom>
          <a:noFill/>
          <a:ln>
            <a:noFill/>
          </a:ln>
        </p:spPr>
      </p:sp>
      <p:sp>
        <p:nvSpPr>
          <p:cNvPr id="218" name="Google Shape;218;p1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219" name="Google Shape;219;p15"/>
          <p:cNvSpPr txBox="1"/>
          <p:nvPr>
            <p:ph idx="6" type="subTitle"/>
          </p:nvPr>
        </p:nvSpPr>
        <p:spPr>
          <a:xfrm>
            <a:off x="23365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0" name="Google Shape;220;p15"/>
          <p:cNvSpPr txBox="1"/>
          <p:nvPr>
            <p:ph idx="7" type="subTitle"/>
          </p:nvPr>
        </p:nvSpPr>
        <p:spPr>
          <a:xfrm>
            <a:off x="24237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1" name="Google Shape;221;p15"/>
          <p:cNvSpPr txBox="1"/>
          <p:nvPr>
            <p:ph idx="8" type="subTitle"/>
          </p:nvPr>
        </p:nvSpPr>
        <p:spPr>
          <a:xfrm>
            <a:off x="46188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2" name="Google Shape;222;p15"/>
          <p:cNvSpPr txBox="1"/>
          <p:nvPr>
            <p:ph idx="9" type="subTitle"/>
          </p:nvPr>
        </p:nvSpPr>
        <p:spPr>
          <a:xfrm>
            <a:off x="68139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3" name="Google Shape;223;p15"/>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24" name="Google Shape;224;p1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25" name="Google Shape;225;p15"/>
          <p:cNvSpPr txBox="1"/>
          <p:nvPr>
            <p:ph idx="13" type="subTitle"/>
          </p:nvPr>
        </p:nvSpPr>
        <p:spPr>
          <a:xfrm>
            <a:off x="2286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6" name="Google Shape;226;p15"/>
          <p:cNvSpPr txBox="1"/>
          <p:nvPr>
            <p:ph idx="14" type="subTitle"/>
          </p:nvPr>
        </p:nvSpPr>
        <p:spPr>
          <a:xfrm>
            <a:off x="2286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7" name="Google Shape;227;p15"/>
          <p:cNvSpPr txBox="1"/>
          <p:nvPr>
            <p:ph idx="15" type="subTitle"/>
          </p:nvPr>
        </p:nvSpPr>
        <p:spPr>
          <a:xfrm>
            <a:off x="2286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8" name="Google Shape;228;p15"/>
          <p:cNvSpPr txBox="1"/>
          <p:nvPr>
            <p:ph idx="16" type="subTitle"/>
          </p:nvPr>
        </p:nvSpPr>
        <p:spPr>
          <a:xfrm>
            <a:off x="2286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29" name="Google Shape;229;p15"/>
          <p:cNvSpPr txBox="1"/>
          <p:nvPr>
            <p:ph idx="17" type="subTitle"/>
          </p:nvPr>
        </p:nvSpPr>
        <p:spPr>
          <a:xfrm>
            <a:off x="2286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0" name="Google Shape;230;p15"/>
          <p:cNvSpPr txBox="1"/>
          <p:nvPr>
            <p:ph idx="18" type="subTitle"/>
          </p:nvPr>
        </p:nvSpPr>
        <p:spPr>
          <a:xfrm>
            <a:off x="2286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1" name="Google Shape;231;p15"/>
          <p:cNvSpPr txBox="1"/>
          <p:nvPr>
            <p:ph idx="19" type="subTitle"/>
          </p:nvPr>
        </p:nvSpPr>
        <p:spPr>
          <a:xfrm>
            <a:off x="24237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2" name="Google Shape;232;p15"/>
          <p:cNvSpPr txBox="1"/>
          <p:nvPr>
            <p:ph idx="20" type="subTitle"/>
          </p:nvPr>
        </p:nvSpPr>
        <p:spPr>
          <a:xfrm>
            <a:off x="24237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3" name="Google Shape;233;p15"/>
          <p:cNvSpPr txBox="1"/>
          <p:nvPr>
            <p:ph idx="21" type="subTitle"/>
          </p:nvPr>
        </p:nvSpPr>
        <p:spPr>
          <a:xfrm>
            <a:off x="24237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4" name="Google Shape;234;p15"/>
          <p:cNvSpPr txBox="1"/>
          <p:nvPr>
            <p:ph idx="22" type="subTitle"/>
          </p:nvPr>
        </p:nvSpPr>
        <p:spPr>
          <a:xfrm>
            <a:off x="24237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5" name="Google Shape;235;p15"/>
          <p:cNvSpPr txBox="1"/>
          <p:nvPr>
            <p:ph idx="23" type="subTitle"/>
          </p:nvPr>
        </p:nvSpPr>
        <p:spPr>
          <a:xfrm>
            <a:off x="24237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6" name="Google Shape;236;p15"/>
          <p:cNvSpPr txBox="1"/>
          <p:nvPr>
            <p:ph idx="24" type="subTitle"/>
          </p:nvPr>
        </p:nvSpPr>
        <p:spPr>
          <a:xfrm>
            <a:off x="24237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7" name="Google Shape;237;p15"/>
          <p:cNvSpPr txBox="1"/>
          <p:nvPr>
            <p:ph idx="25" type="subTitle"/>
          </p:nvPr>
        </p:nvSpPr>
        <p:spPr>
          <a:xfrm>
            <a:off x="46188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8" name="Google Shape;238;p15"/>
          <p:cNvSpPr txBox="1"/>
          <p:nvPr>
            <p:ph idx="26" type="subTitle"/>
          </p:nvPr>
        </p:nvSpPr>
        <p:spPr>
          <a:xfrm>
            <a:off x="46188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9" name="Google Shape;239;p15"/>
          <p:cNvSpPr txBox="1"/>
          <p:nvPr>
            <p:ph idx="27" type="subTitle"/>
          </p:nvPr>
        </p:nvSpPr>
        <p:spPr>
          <a:xfrm>
            <a:off x="46188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0" name="Google Shape;240;p15"/>
          <p:cNvSpPr txBox="1"/>
          <p:nvPr>
            <p:ph idx="28" type="subTitle"/>
          </p:nvPr>
        </p:nvSpPr>
        <p:spPr>
          <a:xfrm>
            <a:off x="46188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1" name="Google Shape;241;p15"/>
          <p:cNvSpPr txBox="1"/>
          <p:nvPr>
            <p:ph idx="29" type="subTitle"/>
          </p:nvPr>
        </p:nvSpPr>
        <p:spPr>
          <a:xfrm>
            <a:off x="46188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2" name="Google Shape;242;p15"/>
          <p:cNvSpPr txBox="1"/>
          <p:nvPr>
            <p:ph idx="30" type="subTitle"/>
          </p:nvPr>
        </p:nvSpPr>
        <p:spPr>
          <a:xfrm>
            <a:off x="46188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3" name="Google Shape;243;p15"/>
          <p:cNvSpPr txBox="1"/>
          <p:nvPr>
            <p:ph idx="31" type="subTitle"/>
          </p:nvPr>
        </p:nvSpPr>
        <p:spPr>
          <a:xfrm>
            <a:off x="6815568"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4" name="Google Shape;244;p15"/>
          <p:cNvSpPr txBox="1"/>
          <p:nvPr>
            <p:ph idx="32" type="subTitle"/>
          </p:nvPr>
        </p:nvSpPr>
        <p:spPr>
          <a:xfrm>
            <a:off x="6815568"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5" name="Google Shape;245;p15"/>
          <p:cNvSpPr txBox="1"/>
          <p:nvPr>
            <p:ph idx="33" type="subTitle"/>
          </p:nvPr>
        </p:nvSpPr>
        <p:spPr>
          <a:xfrm>
            <a:off x="6815568"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6" name="Google Shape;246;p15"/>
          <p:cNvSpPr txBox="1"/>
          <p:nvPr>
            <p:ph idx="34" type="subTitle"/>
          </p:nvPr>
        </p:nvSpPr>
        <p:spPr>
          <a:xfrm>
            <a:off x="6815568"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7" name="Google Shape;247;p15"/>
          <p:cNvSpPr txBox="1"/>
          <p:nvPr>
            <p:ph idx="35" type="subTitle"/>
          </p:nvPr>
        </p:nvSpPr>
        <p:spPr>
          <a:xfrm>
            <a:off x="6815568"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8" name="Google Shape;248;p15"/>
          <p:cNvSpPr txBox="1"/>
          <p:nvPr>
            <p:ph idx="36" type="subTitle"/>
          </p:nvPr>
        </p:nvSpPr>
        <p:spPr>
          <a:xfrm>
            <a:off x="6815568"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dium title only">
  <p:cSld name="BLANK_1_1_1_1_2">
    <p:spTree>
      <p:nvGrpSpPr>
        <p:cNvPr id="249" name="Shape 249"/>
        <p:cNvGrpSpPr/>
        <p:nvPr/>
      </p:nvGrpSpPr>
      <p:grpSpPr>
        <a:xfrm>
          <a:off x="0" y="0"/>
          <a:ext cx="0" cy="0"/>
          <a:chOff x="0" y="0"/>
          <a:chExt cx="0" cy="0"/>
        </a:xfrm>
      </p:grpSpPr>
      <p:sp>
        <p:nvSpPr>
          <p:cNvPr id="250" name="Google Shape;250;p16"/>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51" name="Google Shape;251;p1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52" name="Google Shape;252;p1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p:cSld name="BLANK_1_1_1_1_1_1">
    <p:bg>
      <p:bgPr>
        <a:solidFill>
          <a:schemeClr val="lt1"/>
        </a:solidFill>
      </p:bgPr>
    </p:bg>
    <p:spTree>
      <p:nvGrpSpPr>
        <p:cNvPr id="253" name="Shape 253"/>
        <p:cNvGrpSpPr/>
        <p:nvPr/>
      </p:nvGrpSpPr>
      <p:grpSpPr>
        <a:xfrm>
          <a:off x="0" y="0"/>
          <a:ext cx="0" cy="0"/>
          <a:chOff x="0" y="0"/>
          <a:chExt cx="0" cy="0"/>
        </a:xfrm>
      </p:grpSpPr>
      <p:sp>
        <p:nvSpPr>
          <p:cNvPr id="254" name="Google Shape;254;p17"/>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255" name="Google Shape;255;p17"/>
          <p:cNvSpPr/>
          <p:nvPr>
            <p:ph idx="2" type="pic"/>
          </p:nvPr>
        </p:nvSpPr>
        <p:spPr>
          <a:xfrm>
            <a:off x="1407350" y="1446450"/>
            <a:ext cx="1500300" cy="710100"/>
          </a:xfrm>
          <a:prstGeom prst="roundRect">
            <a:avLst>
              <a:gd fmla="val 16667" name="adj"/>
            </a:avLst>
          </a:prstGeom>
          <a:noFill/>
          <a:ln>
            <a:noFill/>
          </a:ln>
        </p:spPr>
      </p:sp>
      <p:sp>
        <p:nvSpPr>
          <p:cNvPr id="256" name="Google Shape;256;p17"/>
          <p:cNvSpPr txBox="1"/>
          <p:nvPr>
            <p:ph type="title"/>
          </p:nvPr>
        </p:nvSpPr>
        <p:spPr>
          <a:xfrm>
            <a:off x="1028550" y="2023325"/>
            <a:ext cx="7180800" cy="841800"/>
          </a:xfrm>
          <a:prstGeom prst="rect">
            <a:avLst/>
          </a:prstGeom>
        </p:spPr>
        <p:txBody>
          <a:bodyPr anchorCtr="0" anchor="t" bIns="0" lIns="91425" spcFirstLastPara="1" rIns="91425" wrap="square" tIns="91425">
            <a:spAutoFit/>
          </a:bodyPr>
          <a:lstStyle>
            <a:lvl1pPr lvl="0" algn="ctr">
              <a:lnSpc>
                <a:spcPct val="75000"/>
              </a:lnSpc>
              <a:spcBef>
                <a:spcPts val="0"/>
              </a:spcBef>
              <a:spcAft>
                <a:spcPts val="0"/>
              </a:spcAft>
              <a:buClr>
                <a:schemeClr val="dk1"/>
              </a:buClr>
              <a:buSzPts val="4800"/>
              <a:buFont typeface="Forum"/>
              <a:buNone/>
              <a:defRPr sz="4800">
                <a:solidFill>
                  <a:schemeClr val="dk1"/>
                </a:solidFill>
              </a:defRPr>
            </a:lvl1pPr>
            <a:lvl2pPr lvl="1"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2pPr>
            <a:lvl3pPr lvl="2"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3pPr>
            <a:lvl4pPr lvl="3"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4pPr>
            <a:lvl5pPr lvl="4"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5pPr>
            <a:lvl6pPr lvl="5"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6pPr>
            <a:lvl7pPr lvl="6"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7pPr>
            <a:lvl8pPr lvl="7"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8pPr>
            <a:lvl9pPr lvl="8"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9pPr>
          </a:lstStyle>
          <a:p/>
        </p:txBody>
      </p:sp>
      <p:sp>
        <p:nvSpPr>
          <p:cNvPr id="257" name="Google Shape;257;p17"/>
          <p:cNvSpPr/>
          <p:nvPr>
            <p:ph idx="3" type="pic"/>
          </p:nvPr>
        </p:nvSpPr>
        <p:spPr>
          <a:xfrm>
            <a:off x="5316900" y="3181200"/>
            <a:ext cx="763800" cy="763800"/>
          </a:xfrm>
          <a:prstGeom prst="ellipse">
            <a:avLst/>
          </a:prstGeom>
          <a:noFill/>
          <a:ln>
            <a:noFill/>
          </a:ln>
        </p:spPr>
      </p:sp>
      <p:sp>
        <p:nvSpPr>
          <p:cNvPr id="258" name="Google Shape;258;p17"/>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BLANK_1_1_1_1_1_1_2">
    <p:spTree>
      <p:nvGrpSpPr>
        <p:cNvPr id="259" name="Shape 259"/>
        <p:cNvGrpSpPr/>
        <p:nvPr/>
      </p:nvGrpSpPr>
      <p:grpSpPr>
        <a:xfrm>
          <a:off x="0" y="0"/>
          <a:ext cx="0" cy="0"/>
          <a:chOff x="0" y="0"/>
          <a:chExt cx="0" cy="0"/>
        </a:xfrm>
      </p:grpSpPr>
      <p:sp>
        <p:nvSpPr>
          <p:cNvPr id="260" name="Google Shape;260;p18"/>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61" name="Google Shape;261;p18"/>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262" name="Google Shape;262;p18"/>
          <p:cNvSpPr txBox="1"/>
          <p:nvPr>
            <p:ph idx="2" type="subTitle"/>
          </p:nvPr>
        </p:nvSpPr>
        <p:spPr>
          <a:xfrm>
            <a:off x="228675"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3" name="Google Shape;263;p18"/>
          <p:cNvSpPr txBox="1"/>
          <p:nvPr>
            <p:ph idx="3" type="body"/>
          </p:nvPr>
        </p:nvSpPr>
        <p:spPr>
          <a:xfrm>
            <a:off x="761025"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4" name="Google Shape;264;p18"/>
          <p:cNvSpPr txBox="1"/>
          <p:nvPr>
            <p:ph idx="4" type="subTitle"/>
          </p:nvPr>
        </p:nvSpPr>
        <p:spPr>
          <a:xfrm>
            <a:off x="3154650"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5" name="Google Shape;265;p18"/>
          <p:cNvSpPr txBox="1"/>
          <p:nvPr>
            <p:ph idx="5" type="body"/>
          </p:nvPr>
        </p:nvSpPr>
        <p:spPr>
          <a:xfrm>
            <a:off x="3687000"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6" name="Google Shape;266;p18"/>
          <p:cNvSpPr txBox="1"/>
          <p:nvPr>
            <p:ph idx="6" type="subTitle"/>
          </p:nvPr>
        </p:nvSpPr>
        <p:spPr>
          <a:xfrm>
            <a:off x="6080625"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7" name="Google Shape;267;p18"/>
          <p:cNvSpPr txBox="1"/>
          <p:nvPr>
            <p:ph idx="7" type="body"/>
          </p:nvPr>
        </p:nvSpPr>
        <p:spPr>
          <a:xfrm>
            <a:off x="6612975"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8" name="Google Shape;268;p18"/>
          <p:cNvSpPr txBox="1"/>
          <p:nvPr>
            <p:ph type="title"/>
          </p:nvPr>
        </p:nvSpPr>
        <p:spPr>
          <a:xfrm>
            <a:off x="228600" y="399325"/>
            <a:ext cx="8686800" cy="624600"/>
          </a:xfrm>
          <a:prstGeom prst="rect">
            <a:avLst/>
          </a:prstGeom>
        </p:spPr>
        <p:txBody>
          <a:bodyPr anchorCtr="0" anchor="t" bIns="0" lIns="0" spcFirstLastPara="1" rIns="91425" wrap="square" tIns="91425">
            <a:noAutofit/>
          </a:bodyPr>
          <a:lstStyle>
            <a:lvl1pPr lvl="0" algn="ctr">
              <a:lnSpc>
                <a:spcPct val="60000"/>
              </a:lnSpc>
              <a:spcBef>
                <a:spcPts val="0"/>
              </a:spcBef>
              <a:spcAft>
                <a:spcPts val="0"/>
              </a:spcAft>
              <a:buClr>
                <a:schemeClr val="lt1"/>
              </a:buClr>
              <a:buSzPts val="3600"/>
              <a:buFont typeface="Forum"/>
              <a:buNone/>
              <a:defRPr sz="3600"/>
            </a:lvl1pPr>
            <a:lvl2pPr lvl="1"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p:cSld name="CUSTOM">
    <p:spTree>
      <p:nvGrpSpPr>
        <p:cNvPr id="269" name="Shape 269"/>
        <p:cNvGrpSpPr/>
        <p:nvPr/>
      </p:nvGrpSpPr>
      <p:grpSpPr>
        <a:xfrm>
          <a:off x="0" y="0"/>
          <a:ext cx="0" cy="0"/>
          <a:chOff x="0" y="0"/>
          <a:chExt cx="0" cy="0"/>
        </a:xfrm>
      </p:grpSpPr>
      <p:sp>
        <p:nvSpPr>
          <p:cNvPr id="270" name="Google Shape;270;p19"/>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71" name="Google Shape;271;p19"/>
          <p:cNvSpPr/>
          <p:nvPr/>
        </p:nvSpPr>
        <p:spPr>
          <a:xfrm>
            <a:off x="0" y="0"/>
            <a:ext cx="24237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orum"/>
              <a:ea typeface="Forum"/>
              <a:cs typeface="Forum"/>
              <a:sym typeface="Forum"/>
            </a:endParaRPr>
          </a:p>
        </p:txBody>
      </p:sp>
      <p:sp>
        <p:nvSpPr>
          <p:cNvPr id="272" name="Google Shape;272;p1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273" name="Google Shape;273;p19"/>
          <p:cNvSpPr/>
          <p:nvPr>
            <p:ph idx="2" type="pic"/>
          </p:nvPr>
        </p:nvSpPr>
        <p:spPr>
          <a:xfrm>
            <a:off x="232825" y="457275"/>
            <a:ext cx="1966500" cy="1572900"/>
          </a:xfrm>
          <a:prstGeom prst="roundRect">
            <a:avLst>
              <a:gd fmla="val 20306" name="adj"/>
            </a:avLst>
          </a:prstGeom>
          <a:noFill/>
          <a:ln>
            <a:noFill/>
          </a:ln>
        </p:spPr>
      </p:sp>
      <p:sp>
        <p:nvSpPr>
          <p:cNvPr id="274" name="Google Shape;274;p19"/>
          <p:cNvSpPr txBox="1"/>
          <p:nvPr>
            <p:ph type="title"/>
          </p:nvPr>
        </p:nvSpPr>
        <p:spPr>
          <a:xfrm>
            <a:off x="228600" y="2224382"/>
            <a:ext cx="1966500" cy="624600"/>
          </a:xfrm>
          <a:prstGeom prst="rect">
            <a:avLst/>
          </a:prstGeom>
        </p:spPr>
        <p:txBody>
          <a:bodyPr anchorCtr="0" anchor="t" bIns="0" lIns="0" spcFirstLastPara="1" rIns="91425" wrap="square" tIns="91425">
            <a:noAutofit/>
          </a:bodyPr>
          <a:lstStyle>
            <a:lvl1pPr lvl="0" algn="ctr">
              <a:lnSpc>
                <a:spcPct val="60000"/>
              </a:lnSpc>
              <a:spcBef>
                <a:spcPts val="0"/>
              </a:spcBef>
              <a:spcAft>
                <a:spcPts val="0"/>
              </a:spcAft>
              <a:buClr>
                <a:schemeClr val="dk1"/>
              </a:buClr>
              <a:buSzPts val="2800"/>
              <a:buFont typeface="Forum"/>
              <a:buNone/>
              <a:defRPr sz="2800">
                <a:solidFill>
                  <a:schemeClr val="dk1"/>
                </a:solidFill>
              </a:defRPr>
            </a:lvl1pPr>
            <a:lvl2pPr lvl="1"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2pPr>
            <a:lvl3pPr lvl="2"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3pPr>
            <a:lvl4pPr lvl="3"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4pPr>
            <a:lvl5pPr lvl="4"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5pPr>
            <a:lvl6pPr lvl="5"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6pPr>
            <a:lvl7pPr lvl="6"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7pPr>
            <a:lvl8pPr lvl="7"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8pPr>
            <a:lvl9pPr lvl="8"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9pPr>
          </a:lstStyle>
          <a:p/>
        </p:txBody>
      </p:sp>
      <p:sp>
        <p:nvSpPr>
          <p:cNvPr id="275" name="Google Shape;275;p19"/>
          <p:cNvSpPr txBox="1"/>
          <p:nvPr>
            <p:ph idx="3" type="title"/>
          </p:nvPr>
        </p:nvSpPr>
        <p:spPr>
          <a:xfrm>
            <a:off x="3063300" y="457123"/>
            <a:ext cx="58521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70000"/>
              </a:lnSpc>
              <a:spcBef>
                <a:spcPts val="0"/>
              </a:spcBef>
              <a:spcAft>
                <a:spcPts val="0"/>
              </a:spcAft>
              <a:buNone/>
              <a:defRPr sz="2800"/>
            </a:lvl2pPr>
            <a:lvl3pPr lvl="2">
              <a:lnSpc>
                <a:spcPct val="70000"/>
              </a:lnSpc>
              <a:spcBef>
                <a:spcPts val="0"/>
              </a:spcBef>
              <a:spcAft>
                <a:spcPts val="0"/>
              </a:spcAft>
              <a:buNone/>
              <a:defRPr sz="2800"/>
            </a:lvl3pPr>
            <a:lvl4pPr lvl="3">
              <a:lnSpc>
                <a:spcPct val="70000"/>
              </a:lnSpc>
              <a:spcBef>
                <a:spcPts val="0"/>
              </a:spcBef>
              <a:spcAft>
                <a:spcPts val="0"/>
              </a:spcAft>
              <a:buNone/>
              <a:defRPr sz="2800"/>
            </a:lvl4pPr>
            <a:lvl5pPr lvl="4">
              <a:lnSpc>
                <a:spcPct val="70000"/>
              </a:lnSpc>
              <a:spcBef>
                <a:spcPts val="0"/>
              </a:spcBef>
              <a:spcAft>
                <a:spcPts val="0"/>
              </a:spcAft>
              <a:buNone/>
              <a:defRPr sz="2800"/>
            </a:lvl5pPr>
            <a:lvl6pPr lvl="5">
              <a:lnSpc>
                <a:spcPct val="70000"/>
              </a:lnSpc>
              <a:spcBef>
                <a:spcPts val="0"/>
              </a:spcBef>
              <a:spcAft>
                <a:spcPts val="0"/>
              </a:spcAft>
              <a:buNone/>
              <a:defRPr sz="2800"/>
            </a:lvl6pPr>
            <a:lvl7pPr lvl="6">
              <a:lnSpc>
                <a:spcPct val="70000"/>
              </a:lnSpc>
              <a:spcBef>
                <a:spcPts val="0"/>
              </a:spcBef>
              <a:spcAft>
                <a:spcPts val="0"/>
              </a:spcAft>
              <a:buNone/>
              <a:defRPr sz="2800"/>
            </a:lvl7pPr>
            <a:lvl8pPr lvl="7">
              <a:lnSpc>
                <a:spcPct val="70000"/>
              </a:lnSpc>
              <a:spcBef>
                <a:spcPts val="0"/>
              </a:spcBef>
              <a:spcAft>
                <a:spcPts val="0"/>
              </a:spcAft>
              <a:buNone/>
              <a:defRPr sz="2800"/>
            </a:lvl8pPr>
            <a:lvl9pPr lvl="8">
              <a:lnSpc>
                <a:spcPct val="70000"/>
              </a:lnSpc>
              <a:spcBef>
                <a:spcPts val="0"/>
              </a:spcBef>
              <a:spcAft>
                <a:spcPts val="0"/>
              </a:spcAft>
              <a:buNone/>
              <a:defRPr sz="2800"/>
            </a:lvl9pPr>
          </a:lstStyle>
          <a:p/>
        </p:txBody>
      </p:sp>
      <p:sp>
        <p:nvSpPr>
          <p:cNvPr id="276" name="Google Shape;276;p19"/>
          <p:cNvSpPr txBox="1"/>
          <p:nvPr>
            <p:ph idx="4" type="subTitle"/>
          </p:nvPr>
        </p:nvSpPr>
        <p:spPr>
          <a:xfrm>
            <a:off x="7160650" y="3105434"/>
            <a:ext cx="17547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7" name="Google Shape;277;p19"/>
          <p:cNvSpPr txBox="1"/>
          <p:nvPr>
            <p:ph idx="5" type="body"/>
          </p:nvPr>
        </p:nvSpPr>
        <p:spPr>
          <a:xfrm>
            <a:off x="7160650" y="3664400"/>
            <a:ext cx="1572000" cy="1019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278" name="Google Shape;278;p19"/>
          <p:cNvSpPr txBox="1"/>
          <p:nvPr>
            <p:ph idx="6" type="subTitle"/>
          </p:nvPr>
        </p:nvSpPr>
        <p:spPr>
          <a:xfrm>
            <a:off x="5056850" y="3105434"/>
            <a:ext cx="15720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9" name="Google Shape;279;p19"/>
          <p:cNvSpPr txBox="1"/>
          <p:nvPr>
            <p:ph idx="7" type="body"/>
          </p:nvPr>
        </p:nvSpPr>
        <p:spPr>
          <a:xfrm>
            <a:off x="5056850" y="3664400"/>
            <a:ext cx="1572000" cy="10194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280" name="Google Shape;280;p19"/>
          <p:cNvSpPr txBox="1"/>
          <p:nvPr>
            <p:ph idx="8" type="subTitle"/>
          </p:nvPr>
        </p:nvSpPr>
        <p:spPr>
          <a:xfrm>
            <a:off x="3141475" y="3105434"/>
            <a:ext cx="15720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81" name="Google Shape;281;p19"/>
          <p:cNvSpPr txBox="1"/>
          <p:nvPr>
            <p:ph idx="9" type="body"/>
          </p:nvPr>
        </p:nvSpPr>
        <p:spPr>
          <a:xfrm>
            <a:off x="3141475" y="3664400"/>
            <a:ext cx="1572000" cy="1019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282" name="Google Shape;282;p19"/>
          <p:cNvSpPr txBox="1"/>
          <p:nvPr>
            <p:ph idx="13" type="subTitle"/>
          </p:nvPr>
        </p:nvSpPr>
        <p:spPr>
          <a:xfrm>
            <a:off x="232825" y="3337900"/>
            <a:ext cx="1966500" cy="13458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ALT 3">
  <p:cSld name="BLANK_1_1_1_1_1_1_1_1_1_1_1">
    <p:bg>
      <p:bgPr>
        <a:solidFill>
          <a:schemeClr val="dk2"/>
        </a:solidFill>
      </p:bgPr>
    </p:bg>
    <p:spTree>
      <p:nvGrpSpPr>
        <p:cNvPr id="283" name="Shape 283"/>
        <p:cNvGrpSpPr/>
        <p:nvPr/>
      </p:nvGrpSpPr>
      <p:grpSpPr>
        <a:xfrm>
          <a:off x="0" y="0"/>
          <a:ext cx="0" cy="0"/>
          <a:chOff x="0" y="0"/>
          <a:chExt cx="0" cy="0"/>
        </a:xfrm>
      </p:grpSpPr>
      <p:sp>
        <p:nvSpPr>
          <p:cNvPr id="284" name="Google Shape;284;p20"/>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
        <p:nvSpPr>
          <p:cNvPr id="285" name="Google Shape;285;p2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286" name="Google Shape;286;p20"/>
          <p:cNvSpPr txBox="1"/>
          <p:nvPr>
            <p:ph idx="2" type="subTitle"/>
          </p:nvPr>
        </p:nvSpPr>
        <p:spPr>
          <a:xfrm>
            <a:off x="6080700" y="455543"/>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87" name="Google Shape;287;p20"/>
          <p:cNvSpPr txBox="1"/>
          <p:nvPr>
            <p:ph type="title"/>
          </p:nvPr>
        </p:nvSpPr>
        <p:spPr>
          <a:xfrm>
            <a:off x="228600" y="372496"/>
            <a:ext cx="3485100" cy="852900"/>
          </a:xfrm>
          <a:prstGeom prst="rect">
            <a:avLst/>
          </a:prstGeom>
        </p:spPr>
        <p:txBody>
          <a:bodyPr anchorCtr="0" anchor="t" bIns="0" lIns="0" spcFirstLastPara="1" rIns="91425" wrap="square" tIns="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atin typeface="Forum"/>
                <a:ea typeface="Forum"/>
                <a:cs typeface="Forum"/>
                <a:sym typeface="Forum"/>
              </a:defRPr>
            </a:lvl2pPr>
            <a:lvl3pPr lvl="2">
              <a:lnSpc>
                <a:spcPct val="75000"/>
              </a:lnSpc>
              <a:spcBef>
                <a:spcPts val="0"/>
              </a:spcBef>
              <a:spcAft>
                <a:spcPts val="0"/>
              </a:spcAft>
              <a:buClr>
                <a:schemeClr val="lt1"/>
              </a:buClr>
              <a:buSzPts val="7000"/>
              <a:buFont typeface="Forum"/>
              <a:buNone/>
              <a:defRPr sz="7000">
                <a:latin typeface="Forum"/>
                <a:ea typeface="Forum"/>
                <a:cs typeface="Forum"/>
                <a:sym typeface="Forum"/>
              </a:defRPr>
            </a:lvl3pPr>
            <a:lvl4pPr lvl="3">
              <a:lnSpc>
                <a:spcPct val="75000"/>
              </a:lnSpc>
              <a:spcBef>
                <a:spcPts val="0"/>
              </a:spcBef>
              <a:spcAft>
                <a:spcPts val="0"/>
              </a:spcAft>
              <a:buClr>
                <a:schemeClr val="lt1"/>
              </a:buClr>
              <a:buSzPts val="7000"/>
              <a:buFont typeface="Forum"/>
              <a:buNone/>
              <a:defRPr sz="7000">
                <a:latin typeface="Forum"/>
                <a:ea typeface="Forum"/>
                <a:cs typeface="Forum"/>
                <a:sym typeface="Forum"/>
              </a:defRPr>
            </a:lvl4pPr>
            <a:lvl5pPr lvl="4">
              <a:lnSpc>
                <a:spcPct val="75000"/>
              </a:lnSpc>
              <a:spcBef>
                <a:spcPts val="0"/>
              </a:spcBef>
              <a:spcAft>
                <a:spcPts val="0"/>
              </a:spcAft>
              <a:buClr>
                <a:schemeClr val="lt1"/>
              </a:buClr>
              <a:buSzPts val="7000"/>
              <a:buFont typeface="Forum"/>
              <a:buNone/>
              <a:defRPr sz="7000">
                <a:latin typeface="Forum"/>
                <a:ea typeface="Forum"/>
                <a:cs typeface="Forum"/>
                <a:sym typeface="Forum"/>
              </a:defRPr>
            </a:lvl5pPr>
            <a:lvl6pPr lvl="5">
              <a:lnSpc>
                <a:spcPct val="75000"/>
              </a:lnSpc>
              <a:spcBef>
                <a:spcPts val="0"/>
              </a:spcBef>
              <a:spcAft>
                <a:spcPts val="0"/>
              </a:spcAft>
              <a:buClr>
                <a:schemeClr val="lt1"/>
              </a:buClr>
              <a:buSzPts val="7000"/>
              <a:buFont typeface="Forum"/>
              <a:buNone/>
              <a:defRPr sz="7000">
                <a:latin typeface="Forum"/>
                <a:ea typeface="Forum"/>
                <a:cs typeface="Forum"/>
                <a:sym typeface="Forum"/>
              </a:defRPr>
            </a:lvl6pPr>
            <a:lvl7pPr lvl="6">
              <a:lnSpc>
                <a:spcPct val="75000"/>
              </a:lnSpc>
              <a:spcBef>
                <a:spcPts val="0"/>
              </a:spcBef>
              <a:spcAft>
                <a:spcPts val="0"/>
              </a:spcAft>
              <a:buClr>
                <a:schemeClr val="lt1"/>
              </a:buClr>
              <a:buSzPts val="7000"/>
              <a:buFont typeface="Forum"/>
              <a:buNone/>
              <a:defRPr sz="7000">
                <a:latin typeface="Forum"/>
                <a:ea typeface="Forum"/>
                <a:cs typeface="Forum"/>
                <a:sym typeface="Forum"/>
              </a:defRPr>
            </a:lvl7pPr>
            <a:lvl8pPr lvl="7">
              <a:lnSpc>
                <a:spcPct val="75000"/>
              </a:lnSpc>
              <a:spcBef>
                <a:spcPts val="0"/>
              </a:spcBef>
              <a:spcAft>
                <a:spcPts val="0"/>
              </a:spcAft>
              <a:buClr>
                <a:schemeClr val="lt1"/>
              </a:buClr>
              <a:buSzPts val="7000"/>
              <a:buFont typeface="Forum"/>
              <a:buNone/>
              <a:defRPr sz="7000">
                <a:latin typeface="Forum"/>
                <a:ea typeface="Forum"/>
                <a:cs typeface="Forum"/>
                <a:sym typeface="Forum"/>
              </a:defRPr>
            </a:lvl8pPr>
            <a:lvl9pPr lvl="8">
              <a:lnSpc>
                <a:spcPct val="75000"/>
              </a:lnSpc>
              <a:spcBef>
                <a:spcPts val="0"/>
              </a:spcBef>
              <a:spcAft>
                <a:spcPts val="0"/>
              </a:spcAft>
              <a:buClr>
                <a:schemeClr val="lt1"/>
              </a:buClr>
              <a:buSzPts val="7000"/>
              <a:buFont typeface="Forum"/>
              <a:buNone/>
              <a:defRPr sz="7000">
                <a:latin typeface="Forum"/>
                <a:ea typeface="Forum"/>
                <a:cs typeface="Forum"/>
                <a:sym typeface="Forum"/>
              </a:defRPr>
            </a:lvl9pPr>
          </a:lstStyle>
          <a:p/>
        </p:txBody>
      </p:sp>
      <p:sp>
        <p:nvSpPr>
          <p:cNvPr id="288" name="Google Shape;288;p20"/>
          <p:cNvSpPr txBox="1"/>
          <p:nvPr>
            <p:ph idx="3" type="subTitle"/>
          </p:nvPr>
        </p:nvSpPr>
        <p:spPr>
          <a:xfrm>
            <a:off x="6080700" y="1603994"/>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89" name="Google Shape;289;p20"/>
          <p:cNvSpPr txBox="1"/>
          <p:nvPr>
            <p:ph idx="4" type="subTitle"/>
          </p:nvPr>
        </p:nvSpPr>
        <p:spPr>
          <a:xfrm>
            <a:off x="6080700" y="2743467"/>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90" name="Google Shape;290;p20"/>
          <p:cNvSpPr txBox="1"/>
          <p:nvPr>
            <p:ph idx="5" type="subTitle"/>
          </p:nvPr>
        </p:nvSpPr>
        <p:spPr>
          <a:xfrm>
            <a:off x="6080700" y="3943349"/>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BLANK_1_1_1_1_1_1_1_1_1_1_1_1">
    <p:bg>
      <p:bgPr>
        <a:solidFill>
          <a:schemeClr val="accent1"/>
        </a:solidFill>
      </p:bgPr>
    </p:bg>
    <p:spTree>
      <p:nvGrpSpPr>
        <p:cNvPr id="291" name="Shape 291"/>
        <p:cNvGrpSpPr/>
        <p:nvPr/>
      </p:nvGrpSpPr>
      <p:grpSpPr>
        <a:xfrm>
          <a:off x="0" y="0"/>
          <a:ext cx="0" cy="0"/>
          <a:chOff x="0" y="0"/>
          <a:chExt cx="0" cy="0"/>
        </a:xfrm>
      </p:grpSpPr>
      <p:sp>
        <p:nvSpPr>
          <p:cNvPr id="292" name="Google Shape;292;p21"/>
          <p:cNvSpPr/>
          <p:nvPr/>
        </p:nvSpPr>
        <p:spPr>
          <a:xfrm>
            <a:off x="4618950" y="0"/>
            <a:ext cx="45252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293" name="Google Shape;293;p21"/>
          <p:cNvSpPr/>
          <p:nvPr>
            <p:ph idx="2" type="pic"/>
          </p:nvPr>
        </p:nvSpPr>
        <p:spPr>
          <a:xfrm>
            <a:off x="5032050" y="460300"/>
            <a:ext cx="3783900" cy="4223400"/>
          </a:xfrm>
          <a:prstGeom prst="roundRect">
            <a:avLst>
              <a:gd fmla="val 10497" name="adj"/>
            </a:avLst>
          </a:prstGeom>
          <a:noFill/>
          <a:ln>
            <a:noFill/>
          </a:ln>
        </p:spPr>
      </p:sp>
      <p:sp>
        <p:nvSpPr>
          <p:cNvPr id="294" name="Google Shape;294;p21"/>
          <p:cNvSpPr txBox="1"/>
          <p:nvPr>
            <p:ph type="title"/>
          </p:nvPr>
        </p:nvSpPr>
        <p:spPr>
          <a:xfrm>
            <a:off x="228600" y="408042"/>
            <a:ext cx="4029600" cy="299400"/>
          </a:xfrm>
          <a:prstGeom prst="rect">
            <a:avLst/>
          </a:prstGeom>
        </p:spPr>
        <p:txBody>
          <a:bodyPr anchorCtr="0" anchor="t" bIns="0" lIns="91425" spcFirstLastPara="1" rIns="91425" wrap="square" tIns="91425">
            <a:noAutofit/>
          </a:bodyPr>
          <a:lstStyle>
            <a:lvl1pPr lvl="0" algn="ctr">
              <a:lnSpc>
                <a:spcPct val="60000"/>
              </a:lnSpc>
              <a:spcBef>
                <a:spcPts val="0"/>
              </a:spcBef>
              <a:spcAft>
                <a:spcPts val="0"/>
              </a:spcAft>
              <a:buClr>
                <a:schemeClr val="dk1"/>
              </a:buClr>
              <a:buSzPts val="3600"/>
              <a:buFont typeface="Forum"/>
              <a:buNone/>
              <a:defRPr sz="3600">
                <a:solidFill>
                  <a:schemeClr val="dk1"/>
                </a:solidFill>
              </a:defRPr>
            </a:lvl1pPr>
            <a:lvl2pPr lvl="1">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2pPr>
            <a:lvl3pPr lvl="2">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3pPr>
            <a:lvl4pPr lvl="3">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4pPr>
            <a:lvl5pPr lvl="4">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5pPr>
            <a:lvl6pPr lvl="5">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6pPr>
            <a:lvl7pPr lvl="6">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7pPr>
            <a:lvl8pPr lvl="7">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8pPr>
            <a:lvl9pPr lvl="8">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9pPr>
          </a:lstStyle>
          <a:p/>
        </p:txBody>
      </p:sp>
      <p:sp>
        <p:nvSpPr>
          <p:cNvPr id="295" name="Google Shape;295;p21"/>
          <p:cNvSpPr txBox="1"/>
          <p:nvPr>
            <p:ph idx="1" type="subTitle"/>
          </p:nvPr>
        </p:nvSpPr>
        <p:spPr>
          <a:xfrm>
            <a:off x="811200" y="3337800"/>
            <a:ext cx="2932500" cy="1345800"/>
          </a:xfrm>
          <a:prstGeom prst="rect">
            <a:avLst/>
          </a:prstGeom>
        </p:spPr>
        <p:txBody>
          <a:bodyPr anchorCtr="0" anchor="b" bIns="0" lIns="0" spcFirstLastPara="1" rIns="0" wrap="square" tIns="0">
            <a:noAutofit/>
          </a:bodyPr>
          <a:lstStyle>
            <a:lvl1pPr lvl="0" algn="ctr">
              <a:spcBef>
                <a:spcPts val="0"/>
              </a:spcBef>
              <a:spcAft>
                <a:spcPts val="0"/>
              </a:spcAft>
              <a:buNone/>
              <a:defRPr>
                <a:solidFill>
                  <a:schemeClr val="dk1"/>
                </a:solidFill>
                <a:latin typeface="DM Sans"/>
                <a:ea typeface="DM Sans"/>
                <a:cs typeface="DM Sans"/>
                <a:sym typeface="DM Sans"/>
              </a:defRPr>
            </a:lvl1pPr>
            <a:lvl2pPr lvl="1"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p:txBody>
      </p:sp>
      <p:sp>
        <p:nvSpPr>
          <p:cNvPr id="296" name="Google Shape;296;p21"/>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pink">
  <p:cSld name="CUSTOM_1">
    <p:bg>
      <p:bgPr>
        <a:solidFill>
          <a:schemeClr val="accent1"/>
        </a:solidFill>
      </p:bgPr>
    </p:bg>
    <p:spTree>
      <p:nvGrpSpPr>
        <p:cNvPr id="297" name="Shape 297"/>
        <p:cNvGrpSpPr/>
        <p:nvPr/>
      </p:nvGrpSpPr>
      <p:grpSpPr>
        <a:xfrm>
          <a:off x="0" y="0"/>
          <a:ext cx="0" cy="0"/>
          <a:chOff x="0" y="0"/>
          <a:chExt cx="0" cy="0"/>
        </a:xfrm>
      </p:grpSpPr>
      <p:sp>
        <p:nvSpPr>
          <p:cNvPr id="298" name="Google Shape;298;p22"/>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299" name="Google Shape;299;p22"/>
          <p:cNvSpPr/>
          <p:nvPr>
            <p:ph idx="2" type="pic"/>
          </p:nvPr>
        </p:nvSpPr>
        <p:spPr>
          <a:xfrm>
            <a:off x="3539700" y="1418775"/>
            <a:ext cx="2064600" cy="2306100"/>
          </a:xfrm>
          <a:prstGeom prst="roundRect">
            <a:avLst>
              <a:gd fmla="val 15772" name="adj"/>
            </a:avLst>
          </a:prstGeom>
          <a:noFill/>
          <a:ln>
            <a:noFill/>
          </a:ln>
        </p:spPr>
      </p:sp>
      <p:sp>
        <p:nvSpPr>
          <p:cNvPr id="300" name="Google Shape;300;p22"/>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301" name="Google Shape;301;p22"/>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302" name="Google Shape;302;p22"/>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solidFill>
                  <a:schemeClr val="dk1"/>
                </a:solidFill>
              </a:defRPr>
            </a:lvl1pPr>
            <a:lvl2pPr lvl="1">
              <a:lnSpc>
                <a:spcPct val="115000"/>
              </a:lnSpc>
              <a:spcBef>
                <a:spcPts val="0"/>
              </a:spcBef>
              <a:spcAft>
                <a:spcPts val="0"/>
              </a:spcAft>
              <a:buNone/>
              <a:defRPr sz="2800">
                <a:solidFill>
                  <a:schemeClr val="dk1"/>
                </a:solidFill>
              </a:defRPr>
            </a:lvl2pPr>
            <a:lvl3pPr lvl="2">
              <a:lnSpc>
                <a:spcPct val="115000"/>
              </a:lnSpc>
              <a:spcBef>
                <a:spcPts val="0"/>
              </a:spcBef>
              <a:spcAft>
                <a:spcPts val="0"/>
              </a:spcAft>
              <a:buNone/>
              <a:defRPr sz="2800">
                <a:solidFill>
                  <a:schemeClr val="dk1"/>
                </a:solidFill>
              </a:defRPr>
            </a:lvl3pPr>
            <a:lvl4pPr lvl="3">
              <a:lnSpc>
                <a:spcPct val="115000"/>
              </a:lnSpc>
              <a:spcBef>
                <a:spcPts val="0"/>
              </a:spcBef>
              <a:spcAft>
                <a:spcPts val="0"/>
              </a:spcAft>
              <a:buNone/>
              <a:defRPr sz="2800">
                <a:solidFill>
                  <a:schemeClr val="dk1"/>
                </a:solidFill>
              </a:defRPr>
            </a:lvl4pPr>
            <a:lvl5pPr lvl="4">
              <a:lnSpc>
                <a:spcPct val="115000"/>
              </a:lnSpc>
              <a:spcBef>
                <a:spcPts val="0"/>
              </a:spcBef>
              <a:spcAft>
                <a:spcPts val="0"/>
              </a:spcAft>
              <a:buNone/>
              <a:defRPr sz="2800">
                <a:solidFill>
                  <a:schemeClr val="dk1"/>
                </a:solidFill>
              </a:defRPr>
            </a:lvl5pPr>
            <a:lvl6pPr lvl="5">
              <a:lnSpc>
                <a:spcPct val="115000"/>
              </a:lnSpc>
              <a:spcBef>
                <a:spcPts val="0"/>
              </a:spcBef>
              <a:spcAft>
                <a:spcPts val="0"/>
              </a:spcAft>
              <a:buNone/>
              <a:defRPr sz="2800">
                <a:solidFill>
                  <a:schemeClr val="dk1"/>
                </a:solidFill>
              </a:defRPr>
            </a:lvl6pPr>
            <a:lvl7pPr lvl="6">
              <a:lnSpc>
                <a:spcPct val="115000"/>
              </a:lnSpc>
              <a:spcBef>
                <a:spcPts val="0"/>
              </a:spcBef>
              <a:spcAft>
                <a:spcPts val="0"/>
              </a:spcAft>
              <a:buNone/>
              <a:defRPr sz="2800">
                <a:solidFill>
                  <a:schemeClr val="dk1"/>
                </a:solidFill>
              </a:defRPr>
            </a:lvl7pPr>
            <a:lvl8pPr lvl="7">
              <a:lnSpc>
                <a:spcPct val="115000"/>
              </a:lnSpc>
              <a:spcBef>
                <a:spcPts val="0"/>
              </a:spcBef>
              <a:spcAft>
                <a:spcPts val="0"/>
              </a:spcAft>
              <a:buNone/>
              <a:defRPr sz="2800">
                <a:solidFill>
                  <a:schemeClr val="dk1"/>
                </a:solidFill>
              </a:defRPr>
            </a:lvl8pPr>
            <a:lvl9pPr lvl="8">
              <a:lnSpc>
                <a:spcPct val="115000"/>
              </a:lnSpc>
              <a:spcBef>
                <a:spcPts val="0"/>
              </a:spcBef>
              <a:spcAft>
                <a:spcPts val="0"/>
              </a:spcAft>
              <a:buNone/>
              <a:defRPr sz="2800">
                <a:solidFill>
                  <a:schemeClr val="dk1"/>
                </a:solidFill>
              </a:defRPr>
            </a:lvl9pPr>
          </a:lstStyle>
          <a:p/>
        </p:txBody>
      </p:sp>
      <p:sp>
        <p:nvSpPr>
          <p:cNvPr id="303" name="Google Shape;303;p22"/>
          <p:cNvSpPr/>
          <p:nvPr>
            <p:ph idx="5" type="pic"/>
          </p:nvPr>
        </p:nvSpPr>
        <p:spPr>
          <a:xfrm>
            <a:off x="447150" y="1418775"/>
            <a:ext cx="2064600" cy="2306100"/>
          </a:xfrm>
          <a:prstGeom prst="roundRect">
            <a:avLst>
              <a:gd fmla="val 15772" name="adj"/>
            </a:avLst>
          </a:prstGeom>
          <a:noFill/>
          <a:ln>
            <a:noFill/>
          </a:ln>
        </p:spPr>
      </p:sp>
      <p:sp>
        <p:nvSpPr>
          <p:cNvPr id="304" name="Google Shape;304;p22"/>
          <p:cNvSpPr/>
          <p:nvPr>
            <p:ph idx="6" type="pic"/>
          </p:nvPr>
        </p:nvSpPr>
        <p:spPr>
          <a:xfrm>
            <a:off x="6632250" y="1418775"/>
            <a:ext cx="2064600" cy="2306100"/>
          </a:xfrm>
          <a:prstGeom prst="roundRect">
            <a:avLst>
              <a:gd fmla="val 15772" name="adj"/>
            </a:avLst>
          </a:prstGeom>
          <a:noFill/>
          <a:ln>
            <a:noFill/>
          </a:ln>
        </p:spPr>
      </p:sp>
      <p:sp>
        <p:nvSpPr>
          <p:cNvPr id="305" name="Google Shape;305;p22"/>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306" name="Google Shape;306;p2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yellow">
  <p:cSld name="CUSTOM_1_1">
    <p:bg>
      <p:bgPr>
        <a:solidFill>
          <a:schemeClr val="accent2"/>
        </a:solidFill>
      </p:bgPr>
    </p:bg>
    <p:spTree>
      <p:nvGrpSpPr>
        <p:cNvPr id="307" name="Shape 307"/>
        <p:cNvGrpSpPr/>
        <p:nvPr/>
      </p:nvGrpSpPr>
      <p:grpSpPr>
        <a:xfrm>
          <a:off x="0" y="0"/>
          <a:ext cx="0" cy="0"/>
          <a:chOff x="0" y="0"/>
          <a:chExt cx="0" cy="0"/>
        </a:xfrm>
      </p:grpSpPr>
      <p:sp>
        <p:nvSpPr>
          <p:cNvPr id="308" name="Google Shape;308;p23"/>
          <p:cNvSpPr/>
          <p:nvPr>
            <p:ph idx="2" type="pic"/>
          </p:nvPr>
        </p:nvSpPr>
        <p:spPr>
          <a:xfrm>
            <a:off x="3539700" y="1418775"/>
            <a:ext cx="2064600" cy="2306100"/>
          </a:xfrm>
          <a:prstGeom prst="roundRect">
            <a:avLst>
              <a:gd fmla="val 15772" name="adj"/>
            </a:avLst>
          </a:prstGeom>
          <a:noFill/>
          <a:ln>
            <a:noFill/>
          </a:ln>
        </p:spPr>
      </p:sp>
      <p:sp>
        <p:nvSpPr>
          <p:cNvPr id="309" name="Google Shape;309;p2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10" name="Google Shape;310;p23"/>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1" name="Google Shape;311;p23"/>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2" name="Google Shape;312;p23"/>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3" name="Google Shape;313;p23"/>
          <p:cNvSpPr/>
          <p:nvPr>
            <p:ph idx="5" type="pic"/>
          </p:nvPr>
        </p:nvSpPr>
        <p:spPr>
          <a:xfrm>
            <a:off x="447150" y="1418775"/>
            <a:ext cx="2064600" cy="2306100"/>
          </a:xfrm>
          <a:prstGeom prst="roundRect">
            <a:avLst>
              <a:gd fmla="val 15772" name="adj"/>
            </a:avLst>
          </a:prstGeom>
          <a:noFill/>
          <a:ln>
            <a:noFill/>
          </a:ln>
        </p:spPr>
      </p:sp>
      <p:sp>
        <p:nvSpPr>
          <p:cNvPr id="314" name="Google Shape;314;p23"/>
          <p:cNvSpPr/>
          <p:nvPr>
            <p:ph idx="6" type="pic"/>
          </p:nvPr>
        </p:nvSpPr>
        <p:spPr>
          <a:xfrm>
            <a:off x="6632250" y="1418775"/>
            <a:ext cx="2064600" cy="2306100"/>
          </a:xfrm>
          <a:prstGeom prst="roundRect">
            <a:avLst>
              <a:gd fmla="val 15772" name="adj"/>
            </a:avLst>
          </a:prstGeom>
          <a:noFill/>
          <a:ln>
            <a:noFill/>
          </a:ln>
        </p:spPr>
      </p:sp>
      <p:sp>
        <p:nvSpPr>
          <p:cNvPr id="315" name="Google Shape;315;p23"/>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316" name="Google Shape;316;p2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purple">
  <p:cSld name="CUSTOM_1_1_1">
    <p:bg>
      <p:bgPr>
        <a:solidFill>
          <a:schemeClr val="lt2"/>
        </a:solidFill>
      </p:bgPr>
    </p:bg>
    <p:spTree>
      <p:nvGrpSpPr>
        <p:cNvPr id="317" name="Shape 317"/>
        <p:cNvGrpSpPr/>
        <p:nvPr/>
      </p:nvGrpSpPr>
      <p:grpSpPr>
        <a:xfrm>
          <a:off x="0" y="0"/>
          <a:ext cx="0" cy="0"/>
          <a:chOff x="0" y="0"/>
          <a:chExt cx="0" cy="0"/>
        </a:xfrm>
      </p:grpSpPr>
      <p:sp>
        <p:nvSpPr>
          <p:cNvPr id="318" name="Google Shape;318;p24"/>
          <p:cNvSpPr/>
          <p:nvPr>
            <p:ph idx="2" type="pic"/>
          </p:nvPr>
        </p:nvSpPr>
        <p:spPr>
          <a:xfrm>
            <a:off x="3539700" y="1418775"/>
            <a:ext cx="2064600" cy="2306100"/>
          </a:xfrm>
          <a:prstGeom prst="roundRect">
            <a:avLst>
              <a:gd fmla="val 15772" name="adj"/>
            </a:avLst>
          </a:prstGeom>
          <a:noFill/>
          <a:ln>
            <a:noFill/>
          </a:ln>
        </p:spPr>
      </p:sp>
      <p:sp>
        <p:nvSpPr>
          <p:cNvPr id="319" name="Google Shape;319;p24"/>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20" name="Google Shape;320;p24"/>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1" name="Google Shape;321;p24"/>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2" name="Google Shape;322;p24"/>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3" name="Google Shape;323;p24"/>
          <p:cNvSpPr/>
          <p:nvPr>
            <p:ph idx="5" type="pic"/>
          </p:nvPr>
        </p:nvSpPr>
        <p:spPr>
          <a:xfrm>
            <a:off x="447150" y="1418775"/>
            <a:ext cx="2064600" cy="2306100"/>
          </a:xfrm>
          <a:prstGeom prst="roundRect">
            <a:avLst>
              <a:gd fmla="val 15772" name="adj"/>
            </a:avLst>
          </a:prstGeom>
          <a:noFill/>
          <a:ln>
            <a:noFill/>
          </a:ln>
        </p:spPr>
      </p:sp>
      <p:sp>
        <p:nvSpPr>
          <p:cNvPr id="324" name="Google Shape;324;p24"/>
          <p:cNvSpPr/>
          <p:nvPr>
            <p:ph idx="6" type="pic"/>
          </p:nvPr>
        </p:nvSpPr>
        <p:spPr>
          <a:xfrm>
            <a:off x="6632250" y="1418775"/>
            <a:ext cx="2064600" cy="2306100"/>
          </a:xfrm>
          <a:prstGeom prst="roundRect">
            <a:avLst>
              <a:gd fmla="val 15772" name="adj"/>
            </a:avLst>
          </a:prstGeom>
          <a:noFill/>
          <a:ln>
            <a:noFill/>
          </a:ln>
        </p:spPr>
      </p:sp>
      <p:sp>
        <p:nvSpPr>
          <p:cNvPr id="325" name="Google Shape;325;p24"/>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326" name="Google Shape;326;p2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points">
  <p:cSld name="CUSTOM_1_1_1_1">
    <p:spTree>
      <p:nvGrpSpPr>
        <p:cNvPr id="327" name="Shape 327"/>
        <p:cNvGrpSpPr/>
        <p:nvPr/>
      </p:nvGrpSpPr>
      <p:grpSpPr>
        <a:xfrm>
          <a:off x="0" y="0"/>
          <a:ext cx="0" cy="0"/>
          <a:chOff x="0" y="0"/>
          <a:chExt cx="0" cy="0"/>
        </a:xfrm>
      </p:grpSpPr>
      <p:sp>
        <p:nvSpPr>
          <p:cNvPr id="328" name="Google Shape;328;p2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29" name="Google Shape;329;p25"/>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30" name="Google Shape;330;p25"/>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1" name="Google Shape;331;p25"/>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2" name="Google Shape;332;p25"/>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3" name="Google Shape;333;p2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_7_1_1_1_1_1_1_1_1_1_1_1_1_1_1_1_1_1">
    <p:spTree>
      <p:nvGrpSpPr>
        <p:cNvPr id="334" name="Shape 334"/>
        <p:cNvGrpSpPr/>
        <p:nvPr/>
      </p:nvGrpSpPr>
      <p:grpSpPr>
        <a:xfrm>
          <a:off x="0" y="0"/>
          <a:ext cx="0" cy="0"/>
          <a:chOff x="0" y="0"/>
          <a:chExt cx="0" cy="0"/>
        </a:xfrm>
      </p:grpSpPr>
      <p:sp>
        <p:nvSpPr>
          <p:cNvPr id="335" name="Google Shape;335;p2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336" name="Google Shape;336;p2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37" name="Google Shape;337;p26"/>
          <p:cNvSpPr txBox="1"/>
          <p:nvPr>
            <p:ph idx="2" type="subTitle"/>
          </p:nvPr>
        </p:nvSpPr>
        <p:spPr>
          <a:xfrm>
            <a:off x="4328700" y="392448"/>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38" name="Google Shape;338;p26"/>
          <p:cNvSpPr txBox="1"/>
          <p:nvPr>
            <p:ph idx="3" type="subTitle"/>
          </p:nvPr>
        </p:nvSpPr>
        <p:spPr>
          <a:xfrm>
            <a:off x="5987725" y="499551"/>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9" name="Google Shape;339;p26"/>
          <p:cNvSpPr txBox="1"/>
          <p:nvPr>
            <p:ph idx="4" type="subTitle"/>
          </p:nvPr>
        </p:nvSpPr>
        <p:spPr>
          <a:xfrm>
            <a:off x="4328700" y="1620445"/>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0" name="Google Shape;340;p26"/>
          <p:cNvSpPr txBox="1"/>
          <p:nvPr>
            <p:ph idx="5" type="subTitle"/>
          </p:nvPr>
        </p:nvSpPr>
        <p:spPr>
          <a:xfrm>
            <a:off x="5987725" y="1727550"/>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1" name="Google Shape;341;p26"/>
          <p:cNvSpPr txBox="1"/>
          <p:nvPr>
            <p:ph idx="6" type="subTitle"/>
          </p:nvPr>
        </p:nvSpPr>
        <p:spPr>
          <a:xfrm>
            <a:off x="4328700" y="2850106"/>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2" name="Google Shape;342;p26"/>
          <p:cNvSpPr txBox="1"/>
          <p:nvPr>
            <p:ph idx="7" type="subTitle"/>
          </p:nvPr>
        </p:nvSpPr>
        <p:spPr>
          <a:xfrm>
            <a:off x="5987725" y="2957203"/>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3" name="Google Shape;343;p26"/>
          <p:cNvSpPr txBox="1"/>
          <p:nvPr>
            <p:ph idx="8" type="subTitle"/>
          </p:nvPr>
        </p:nvSpPr>
        <p:spPr>
          <a:xfrm>
            <a:off x="4328700" y="4077970"/>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4" name="Google Shape;344;p26"/>
          <p:cNvSpPr txBox="1"/>
          <p:nvPr>
            <p:ph idx="9" type="subTitle"/>
          </p:nvPr>
        </p:nvSpPr>
        <p:spPr>
          <a:xfrm>
            <a:off x="5987725" y="4185076"/>
            <a:ext cx="2926200" cy="498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5" name="Google Shape;345;p26"/>
          <p:cNvSpPr txBox="1"/>
          <p:nvPr>
            <p:ph type="title"/>
          </p:nvPr>
        </p:nvSpPr>
        <p:spPr>
          <a:xfrm>
            <a:off x="228600" y="460100"/>
            <a:ext cx="2834700" cy="587700"/>
          </a:xfrm>
          <a:prstGeom prst="rect">
            <a:avLst/>
          </a:prstGeom>
        </p:spPr>
        <p:txBody>
          <a:bodyPr anchorCtr="0" anchor="t" bIns="91425" lIns="0" spcFirstLastPara="1" rIns="91425" wrap="square" tIns="0">
            <a:spAutoFit/>
          </a:bodyPr>
          <a:lstStyle>
            <a:lvl1pPr lvl="0">
              <a:lnSpc>
                <a:spcPct val="7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2">
    <p:bg>
      <p:bgPr>
        <a:solidFill>
          <a:schemeClr val="dk2"/>
        </a:solidFill>
      </p:bgPr>
    </p:bg>
    <p:spTree>
      <p:nvGrpSpPr>
        <p:cNvPr id="346" name="Shape 346"/>
        <p:cNvGrpSpPr/>
        <p:nvPr/>
      </p:nvGrpSpPr>
      <p:grpSpPr>
        <a:xfrm>
          <a:off x="0" y="0"/>
          <a:ext cx="0" cy="0"/>
          <a:chOff x="0" y="0"/>
          <a:chExt cx="0" cy="0"/>
        </a:xfrm>
      </p:grpSpPr>
      <p:sp>
        <p:nvSpPr>
          <p:cNvPr id="347" name="Google Shape;347;p27"/>
          <p:cNvSpPr/>
          <p:nvPr/>
        </p:nvSpPr>
        <p:spPr>
          <a:xfrm>
            <a:off x="4618950" y="0"/>
            <a:ext cx="45252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348" name="Google Shape;348;p27"/>
          <p:cNvSpPr txBox="1"/>
          <p:nvPr>
            <p:ph type="title"/>
          </p:nvPr>
        </p:nvSpPr>
        <p:spPr>
          <a:xfrm>
            <a:off x="228600" y="4039700"/>
            <a:ext cx="4296300" cy="644100"/>
          </a:xfrm>
          <a:prstGeom prst="rect">
            <a:avLst/>
          </a:prstGeom>
        </p:spPr>
        <p:txBody>
          <a:bodyPr anchorCtr="0" anchor="b" bIns="0" lIns="0" spcFirstLastPara="1" rIns="91425" wrap="square" tIns="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vl2pPr>
            <a:lvl3pPr lvl="2">
              <a:lnSpc>
                <a:spcPct val="75000"/>
              </a:lnSpc>
              <a:spcBef>
                <a:spcPts val="0"/>
              </a:spcBef>
              <a:spcAft>
                <a:spcPts val="0"/>
              </a:spcAft>
              <a:buClr>
                <a:schemeClr val="lt1"/>
              </a:buClr>
              <a:buSzPts val="7000"/>
              <a:buFont typeface="Forum"/>
              <a:buNone/>
              <a:defRPr sz="7000"/>
            </a:lvl3pPr>
            <a:lvl4pPr lvl="3">
              <a:lnSpc>
                <a:spcPct val="75000"/>
              </a:lnSpc>
              <a:spcBef>
                <a:spcPts val="0"/>
              </a:spcBef>
              <a:spcAft>
                <a:spcPts val="0"/>
              </a:spcAft>
              <a:buClr>
                <a:schemeClr val="lt1"/>
              </a:buClr>
              <a:buSzPts val="7000"/>
              <a:buFont typeface="Forum"/>
              <a:buNone/>
              <a:defRPr sz="7000"/>
            </a:lvl4pPr>
            <a:lvl5pPr lvl="4">
              <a:lnSpc>
                <a:spcPct val="75000"/>
              </a:lnSpc>
              <a:spcBef>
                <a:spcPts val="0"/>
              </a:spcBef>
              <a:spcAft>
                <a:spcPts val="0"/>
              </a:spcAft>
              <a:buClr>
                <a:schemeClr val="lt1"/>
              </a:buClr>
              <a:buSzPts val="7000"/>
              <a:buFont typeface="Forum"/>
              <a:buNone/>
              <a:defRPr sz="7000"/>
            </a:lvl5pPr>
            <a:lvl6pPr lvl="5">
              <a:lnSpc>
                <a:spcPct val="75000"/>
              </a:lnSpc>
              <a:spcBef>
                <a:spcPts val="0"/>
              </a:spcBef>
              <a:spcAft>
                <a:spcPts val="0"/>
              </a:spcAft>
              <a:buClr>
                <a:schemeClr val="lt1"/>
              </a:buClr>
              <a:buSzPts val="7000"/>
              <a:buFont typeface="Forum"/>
              <a:buNone/>
              <a:defRPr sz="7000"/>
            </a:lvl6pPr>
            <a:lvl7pPr lvl="6">
              <a:lnSpc>
                <a:spcPct val="75000"/>
              </a:lnSpc>
              <a:spcBef>
                <a:spcPts val="0"/>
              </a:spcBef>
              <a:spcAft>
                <a:spcPts val="0"/>
              </a:spcAft>
              <a:buClr>
                <a:schemeClr val="lt1"/>
              </a:buClr>
              <a:buSzPts val="7000"/>
              <a:buFont typeface="Forum"/>
              <a:buNone/>
              <a:defRPr sz="7000"/>
            </a:lvl7pPr>
            <a:lvl8pPr lvl="7">
              <a:lnSpc>
                <a:spcPct val="75000"/>
              </a:lnSpc>
              <a:spcBef>
                <a:spcPts val="0"/>
              </a:spcBef>
              <a:spcAft>
                <a:spcPts val="0"/>
              </a:spcAft>
              <a:buClr>
                <a:schemeClr val="lt1"/>
              </a:buClr>
              <a:buSzPts val="7000"/>
              <a:buFont typeface="Forum"/>
              <a:buNone/>
              <a:defRPr sz="7000"/>
            </a:lvl8pPr>
            <a:lvl9pPr lvl="8">
              <a:lnSpc>
                <a:spcPct val="75000"/>
              </a:lnSpc>
              <a:spcBef>
                <a:spcPts val="0"/>
              </a:spcBef>
              <a:spcAft>
                <a:spcPts val="0"/>
              </a:spcAft>
              <a:buClr>
                <a:schemeClr val="lt1"/>
              </a:buClr>
              <a:buSzPts val="7000"/>
              <a:buFont typeface="Forum"/>
              <a:buNone/>
              <a:defRPr sz="7000"/>
            </a:lvl9pPr>
          </a:lstStyle>
          <a:p/>
        </p:txBody>
      </p:sp>
      <p:sp>
        <p:nvSpPr>
          <p:cNvPr id="349" name="Google Shape;349;p27"/>
          <p:cNvSpPr txBox="1"/>
          <p:nvPr>
            <p:ph idx="1" type="subTitle"/>
          </p:nvPr>
        </p:nvSpPr>
        <p:spPr>
          <a:xfrm>
            <a:off x="4994900" y="457200"/>
            <a:ext cx="3920400" cy="1342200"/>
          </a:xfrm>
          <a:prstGeom prst="rect">
            <a:avLst/>
          </a:prstGeom>
        </p:spPr>
        <p:txBody>
          <a:bodyPr anchorCtr="0" anchor="t" bIns="0" lIns="0" spcFirstLastPara="1" rIns="0" wrap="square" tIns="0">
            <a:spAutoFit/>
          </a:bodyPr>
          <a:lstStyle>
            <a:lvl1pPr lvl="0">
              <a:spcBef>
                <a:spcPts val="0"/>
              </a:spcBef>
              <a:spcAft>
                <a:spcPts val="0"/>
              </a:spcAft>
              <a:buNone/>
              <a:defRPr>
                <a:solidFill>
                  <a:schemeClr val="dk1"/>
                </a:solidFill>
                <a:latin typeface="DM Sans"/>
                <a:ea typeface="DM Sans"/>
                <a:cs typeface="DM Sans"/>
                <a:sym typeface="DM Sans"/>
              </a:defRPr>
            </a:lvl1pPr>
            <a:lvl2pPr lvl="1">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50" name="Shape 350"/>
        <p:cNvGrpSpPr/>
        <p:nvPr/>
      </p:nvGrpSpPr>
      <p:grpSpPr>
        <a:xfrm>
          <a:off x="0" y="0"/>
          <a:ext cx="0" cy="0"/>
          <a:chOff x="0" y="0"/>
          <a:chExt cx="0" cy="0"/>
        </a:xfrm>
      </p:grpSpPr>
      <p:sp>
        <p:nvSpPr>
          <p:cNvPr id="351" name="Google Shape;351;p2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52" name="Google Shape;352;p2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53" name="Shape 353"/>
        <p:cNvGrpSpPr/>
        <p:nvPr/>
      </p:nvGrpSpPr>
      <p:grpSpPr>
        <a:xfrm>
          <a:off x="0" y="0"/>
          <a:ext cx="0" cy="0"/>
          <a:chOff x="0" y="0"/>
          <a:chExt cx="0" cy="0"/>
        </a:xfrm>
      </p:grpSpPr>
      <p:sp>
        <p:nvSpPr>
          <p:cNvPr id="354" name="Google Shape;354;p2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55" name="Shape 355"/>
        <p:cNvGrpSpPr/>
        <p:nvPr/>
      </p:nvGrpSpPr>
      <p:grpSpPr>
        <a:xfrm>
          <a:off x="0" y="0"/>
          <a:ext cx="0" cy="0"/>
          <a:chOff x="0" y="0"/>
          <a:chExt cx="0" cy="0"/>
        </a:xfrm>
      </p:grpSpPr>
      <p:sp>
        <p:nvSpPr>
          <p:cNvPr id="356" name="Google Shape;35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7" name="Google Shape;35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58" name="Shape 358"/>
        <p:cNvGrpSpPr/>
        <p:nvPr/>
      </p:nvGrpSpPr>
      <p:grpSpPr>
        <a:xfrm>
          <a:off x="0" y="0"/>
          <a:ext cx="0" cy="0"/>
          <a:chOff x="0" y="0"/>
          <a:chExt cx="0" cy="0"/>
        </a:xfrm>
      </p:grpSpPr>
      <p:sp>
        <p:nvSpPr>
          <p:cNvPr id="359" name="Google Shape;35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3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1" name="Google Shape;361;p31"/>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2" name="Shape 362"/>
        <p:cNvGrpSpPr/>
        <p:nvPr/>
      </p:nvGrpSpPr>
      <p:grpSpPr>
        <a:xfrm>
          <a:off x="0" y="0"/>
          <a:ext cx="0" cy="0"/>
          <a:chOff x="0" y="0"/>
          <a:chExt cx="0" cy="0"/>
        </a:xfrm>
      </p:grpSpPr>
      <p:sp>
        <p:nvSpPr>
          <p:cNvPr id="363" name="Google Shape;363;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64" name="Shape 364"/>
        <p:cNvGrpSpPr/>
        <p:nvPr/>
      </p:nvGrpSpPr>
      <p:grpSpPr>
        <a:xfrm>
          <a:off x="0" y="0"/>
          <a:ext cx="0" cy="0"/>
          <a:chOff x="0" y="0"/>
          <a:chExt cx="0" cy="0"/>
        </a:xfrm>
      </p:grpSpPr>
      <p:sp>
        <p:nvSpPr>
          <p:cNvPr id="365" name="Google Shape;365;p3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6" name="Google Shape;366;p3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67" name="Shape 367"/>
        <p:cNvGrpSpPr/>
        <p:nvPr/>
      </p:nvGrpSpPr>
      <p:grpSpPr>
        <a:xfrm>
          <a:off x="0" y="0"/>
          <a:ext cx="0" cy="0"/>
          <a:chOff x="0" y="0"/>
          <a:chExt cx="0" cy="0"/>
        </a:xfrm>
      </p:grpSpPr>
      <p:sp>
        <p:nvSpPr>
          <p:cNvPr id="368" name="Google Shape;368;p3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69" name="Shape 369"/>
        <p:cNvGrpSpPr/>
        <p:nvPr/>
      </p:nvGrpSpPr>
      <p:grpSpPr>
        <a:xfrm>
          <a:off x="0" y="0"/>
          <a:ext cx="0" cy="0"/>
          <a:chOff x="0" y="0"/>
          <a:chExt cx="0" cy="0"/>
        </a:xfrm>
      </p:grpSpPr>
      <p:sp>
        <p:nvSpPr>
          <p:cNvPr id="370" name="Google Shape;370;p3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1" name="Google Shape;371;p35"/>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72" name="Google Shape;372;p35"/>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73" name="Shape 373"/>
        <p:cNvGrpSpPr/>
        <p:nvPr/>
      </p:nvGrpSpPr>
      <p:grpSpPr>
        <a:xfrm>
          <a:off x="0" y="0"/>
          <a:ext cx="0" cy="0"/>
          <a:chOff x="0" y="0"/>
          <a:chExt cx="0" cy="0"/>
        </a:xfrm>
      </p:grpSpPr>
      <p:sp>
        <p:nvSpPr>
          <p:cNvPr id="374" name="Google Shape;374;p36"/>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75" name="Shape 375"/>
        <p:cNvGrpSpPr/>
        <p:nvPr/>
      </p:nvGrpSpPr>
      <p:grpSpPr>
        <a:xfrm>
          <a:off x="0" y="0"/>
          <a:ext cx="0" cy="0"/>
          <a:chOff x="0" y="0"/>
          <a:chExt cx="0" cy="0"/>
        </a:xfrm>
      </p:grpSpPr>
      <p:sp>
        <p:nvSpPr>
          <p:cNvPr id="376" name="Google Shape;376;p3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77" name="Google Shape;377;p3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78" name="Shape 378"/>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79" name="Shape 379"/>
        <p:cNvGrpSpPr/>
        <p:nvPr/>
      </p:nvGrpSpPr>
      <p:grpSpPr>
        <a:xfrm>
          <a:off x="0" y="0"/>
          <a:ext cx="0" cy="0"/>
          <a:chOff x="0" y="0"/>
          <a:chExt cx="0" cy="0"/>
        </a:xfrm>
      </p:grpSpPr>
      <p:sp>
        <p:nvSpPr>
          <p:cNvPr id="380" name="Google Shape;380;p39"/>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39"/>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2" name="Google Shape;382;p39"/>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3" name="Google Shape;383;p39"/>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4" name="Google Shape;384;p39"/>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5" name="Google Shape;385;p39"/>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6" name="Google Shape;386;p39"/>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87" name="Shape 387"/>
        <p:cNvGrpSpPr/>
        <p:nvPr/>
      </p:nvGrpSpPr>
      <p:grpSpPr>
        <a:xfrm>
          <a:off x="0" y="0"/>
          <a:ext cx="0" cy="0"/>
          <a:chOff x="0" y="0"/>
          <a:chExt cx="0" cy="0"/>
        </a:xfrm>
      </p:grpSpPr>
      <p:sp>
        <p:nvSpPr>
          <p:cNvPr id="388" name="Google Shape;38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9" name="Google Shape;389;p40"/>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0" name="Google Shape;390;p40"/>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91" name="Shape 391"/>
        <p:cNvGrpSpPr/>
        <p:nvPr/>
      </p:nvGrpSpPr>
      <p:grpSpPr>
        <a:xfrm>
          <a:off x="0" y="0"/>
          <a:ext cx="0" cy="0"/>
          <a:chOff x="0" y="0"/>
          <a:chExt cx="0" cy="0"/>
        </a:xfrm>
      </p:grpSpPr>
      <p:sp>
        <p:nvSpPr>
          <p:cNvPr id="392" name="Google Shape;392;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93" name="Google Shape;393;p41"/>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4" name="Google Shape;394;p41"/>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95" name="Google Shape;395;p41"/>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6" name="Google Shape;396;p41"/>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97" name="Shape 397"/>
        <p:cNvGrpSpPr/>
        <p:nvPr/>
      </p:nvGrpSpPr>
      <p:grpSpPr>
        <a:xfrm>
          <a:off x="0" y="0"/>
          <a:ext cx="0" cy="0"/>
          <a:chOff x="0" y="0"/>
          <a:chExt cx="0" cy="0"/>
        </a:xfrm>
      </p:grpSpPr>
      <p:sp>
        <p:nvSpPr>
          <p:cNvPr id="398" name="Google Shape;398;p42"/>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9" name="Google Shape;399;p42"/>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0" name="Google Shape;400;p42"/>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01" name="Google Shape;401;p42"/>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2" name="Google Shape;402;p42"/>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3" name="Google Shape;403;p42"/>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4" name="Google Shape;404;p42"/>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05" name="Shape 405"/>
        <p:cNvGrpSpPr/>
        <p:nvPr/>
      </p:nvGrpSpPr>
      <p:grpSpPr>
        <a:xfrm>
          <a:off x="0" y="0"/>
          <a:ext cx="0" cy="0"/>
          <a:chOff x="0" y="0"/>
          <a:chExt cx="0" cy="0"/>
        </a:xfrm>
      </p:grpSpPr>
      <p:sp>
        <p:nvSpPr>
          <p:cNvPr id="406" name="Google Shape;406;p43"/>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07" name="Google Shape;407;p43"/>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8" name="Google Shape;408;p43"/>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9" name="Google Shape;409;p43"/>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0" name="Google Shape;410;p43"/>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11" name="Google Shape;411;p43"/>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2" name="Google Shape;412;p43"/>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3" name="Google Shape;413;p43"/>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4" name="Google Shape;414;p43"/>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15" name="Shape 415"/>
        <p:cNvGrpSpPr/>
        <p:nvPr/>
      </p:nvGrpSpPr>
      <p:grpSpPr>
        <a:xfrm>
          <a:off x="0" y="0"/>
          <a:ext cx="0" cy="0"/>
          <a:chOff x="0" y="0"/>
          <a:chExt cx="0" cy="0"/>
        </a:xfrm>
      </p:grpSpPr>
      <p:sp>
        <p:nvSpPr>
          <p:cNvPr id="416" name="Google Shape;416;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7" name="Google Shape;417;p44"/>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18" name="Shape 418"/>
        <p:cNvGrpSpPr/>
        <p:nvPr/>
      </p:nvGrpSpPr>
      <p:grpSpPr>
        <a:xfrm>
          <a:off x="0" y="0"/>
          <a:ext cx="0" cy="0"/>
          <a:chOff x="0" y="0"/>
          <a:chExt cx="0" cy="0"/>
        </a:xfrm>
      </p:grpSpPr>
      <p:sp>
        <p:nvSpPr>
          <p:cNvPr id="419" name="Google Shape;419;p45"/>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0" name="Google Shape;420;p45"/>
          <p:cNvSpPr/>
          <p:nvPr>
            <p:ph idx="2" type="pic"/>
          </p:nvPr>
        </p:nvSpPr>
        <p:spPr>
          <a:xfrm>
            <a:off x="4804825" y="1133300"/>
            <a:ext cx="4027500" cy="2392800"/>
          </a:xfrm>
          <a:prstGeom prst="rect">
            <a:avLst/>
          </a:prstGeom>
          <a:noFill/>
          <a:ln>
            <a:noFill/>
          </a:ln>
        </p:spPr>
      </p:sp>
      <p:sp>
        <p:nvSpPr>
          <p:cNvPr id="421" name="Google Shape;421;p45"/>
          <p:cNvSpPr/>
          <p:nvPr>
            <p:ph idx="3" type="pic"/>
          </p:nvPr>
        </p:nvSpPr>
        <p:spPr>
          <a:xfrm>
            <a:off x="311725" y="1133300"/>
            <a:ext cx="4027500" cy="2392800"/>
          </a:xfrm>
          <a:prstGeom prst="rect">
            <a:avLst/>
          </a:prstGeom>
          <a:noFill/>
          <a:ln>
            <a:noFill/>
          </a:ln>
        </p:spPr>
      </p:sp>
      <p:sp>
        <p:nvSpPr>
          <p:cNvPr id="422" name="Google Shape;422;p45"/>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3" name="Google Shape;42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45"/>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25" name="Google Shape;425;p45"/>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26" name="Shape 426"/>
        <p:cNvGrpSpPr/>
        <p:nvPr/>
      </p:nvGrpSpPr>
      <p:grpSpPr>
        <a:xfrm>
          <a:off x="0" y="0"/>
          <a:ext cx="0" cy="0"/>
          <a:chOff x="0" y="0"/>
          <a:chExt cx="0" cy="0"/>
        </a:xfrm>
      </p:grpSpPr>
      <p:sp>
        <p:nvSpPr>
          <p:cNvPr id="427" name="Google Shape;427;p46"/>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8" name="Google Shape;428;p46"/>
          <p:cNvSpPr/>
          <p:nvPr>
            <p:ph idx="2" type="pic"/>
          </p:nvPr>
        </p:nvSpPr>
        <p:spPr>
          <a:xfrm>
            <a:off x="6205225" y="1128325"/>
            <a:ext cx="2627100" cy="2273100"/>
          </a:xfrm>
          <a:prstGeom prst="rect">
            <a:avLst/>
          </a:prstGeom>
          <a:noFill/>
          <a:ln>
            <a:noFill/>
          </a:ln>
        </p:spPr>
      </p:sp>
      <p:sp>
        <p:nvSpPr>
          <p:cNvPr id="429" name="Google Shape;429;p46"/>
          <p:cNvSpPr/>
          <p:nvPr>
            <p:ph idx="3" type="pic"/>
          </p:nvPr>
        </p:nvSpPr>
        <p:spPr>
          <a:xfrm>
            <a:off x="311725" y="1128325"/>
            <a:ext cx="2627100" cy="2273100"/>
          </a:xfrm>
          <a:prstGeom prst="rect">
            <a:avLst/>
          </a:prstGeom>
          <a:noFill/>
          <a:ln>
            <a:noFill/>
          </a:ln>
        </p:spPr>
      </p:sp>
      <p:sp>
        <p:nvSpPr>
          <p:cNvPr id="430" name="Google Shape;430;p46"/>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1" name="Google Shape;431;p46"/>
          <p:cNvSpPr/>
          <p:nvPr>
            <p:ph idx="5" type="pic"/>
          </p:nvPr>
        </p:nvSpPr>
        <p:spPr>
          <a:xfrm>
            <a:off x="3255250" y="1128325"/>
            <a:ext cx="2627100" cy="2273100"/>
          </a:xfrm>
          <a:prstGeom prst="rect">
            <a:avLst/>
          </a:prstGeom>
          <a:noFill/>
          <a:ln>
            <a:noFill/>
          </a:ln>
        </p:spPr>
      </p:sp>
      <p:sp>
        <p:nvSpPr>
          <p:cNvPr id="432" name="Google Shape;432;p46"/>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3" name="Google Shape;433;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46"/>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5" name="Google Shape;435;p46"/>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6" name="Google Shape;436;p46"/>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37" name="Shape 437"/>
        <p:cNvGrpSpPr/>
        <p:nvPr/>
      </p:nvGrpSpPr>
      <p:grpSpPr>
        <a:xfrm>
          <a:off x="0" y="0"/>
          <a:ext cx="0" cy="0"/>
          <a:chOff x="0" y="0"/>
          <a:chExt cx="0" cy="0"/>
        </a:xfrm>
      </p:grpSpPr>
      <p:sp>
        <p:nvSpPr>
          <p:cNvPr id="438" name="Google Shape;438;p47"/>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39" name="Shape 439"/>
        <p:cNvGrpSpPr/>
        <p:nvPr/>
      </p:nvGrpSpPr>
      <p:grpSpPr>
        <a:xfrm>
          <a:off x="0" y="0"/>
          <a:ext cx="0" cy="0"/>
          <a:chOff x="0" y="0"/>
          <a:chExt cx="0" cy="0"/>
        </a:xfrm>
      </p:grpSpPr>
      <p:sp>
        <p:nvSpPr>
          <p:cNvPr id="440" name="Google Shape;440;p48"/>
          <p:cNvSpPr/>
          <p:nvPr>
            <p:ph idx="2" type="pic"/>
          </p:nvPr>
        </p:nvSpPr>
        <p:spPr>
          <a:xfrm>
            <a:off x="3389600" y="118913"/>
            <a:ext cx="1643700" cy="1535100"/>
          </a:xfrm>
          <a:prstGeom prst="rect">
            <a:avLst/>
          </a:prstGeom>
          <a:noFill/>
          <a:ln>
            <a:noFill/>
          </a:ln>
        </p:spPr>
      </p:sp>
      <p:sp>
        <p:nvSpPr>
          <p:cNvPr id="441" name="Google Shape;441;p48"/>
          <p:cNvSpPr/>
          <p:nvPr>
            <p:ph idx="3" type="pic"/>
          </p:nvPr>
        </p:nvSpPr>
        <p:spPr>
          <a:xfrm>
            <a:off x="5195935" y="118913"/>
            <a:ext cx="1643700" cy="1535100"/>
          </a:xfrm>
          <a:prstGeom prst="rect">
            <a:avLst/>
          </a:prstGeom>
          <a:noFill/>
          <a:ln>
            <a:noFill/>
          </a:ln>
        </p:spPr>
      </p:sp>
      <p:sp>
        <p:nvSpPr>
          <p:cNvPr id="442" name="Google Shape;442;p48"/>
          <p:cNvSpPr/>
          <p:nvPr>
            <p:ph idx="4" type="pic"/>
          </p:nvPr>
        </p:nvSpPr>
        <p:spPr>
          <a:xfrm>
            <a:off x="7002270" y="118913"/>
            <a:ext cx="1643700" cy="1535100"/>
          </a:xfrm>
          <a:prstGeom prst="rect">
            <a:avLst/>
          </a:prstGeom>
          <a:noFill/>
          <a:ln>
            <a:noFill/>
          </a:ln>
        </p:spPr>
      </p:sp>
      <p:sp>
        <p:nvSpPr>
          <p:cNvPr id="443" name="Google Shape;443;p48"/>
          <p:cNvSpPr/>
          <p:nvPr>
            <p:ph idx="5" type="pic"/>
          </p:nvPr>
        </p:nvSpPr>
        <p:spPr>
          <a:xfrm>
            <a:off x="3389588" y="1804212"/>
            <a:ext cx="1643700" cy="1535100"/>
          </a:xfrm>
          <a:prstGeom prst="rect">
            <a:avLst/>
          </a:prstGeom>
          <a:noFill/>
          <a:ln>
            <a:noFill/>
          </a:ln>
        </p:spPr>
      </p:sp>
      <p:sp>
        <p:nvSpPr>
          <p:cNvPr id="444" name="Google Shape;444;p48"/>
          <p:cNvSpPr/>
          <p:nvPr>
            <p:ph idx="6" type="pic"/>
          </p:nvPr>
        </p:nvSpPr>
        <p:spPr>
          <a:xfrm>
            <a:off x="5195922" y="1804212"/>
            <a:ext cx="1643700" cy="1535100"/>
          </a:xfrm>
          <a:prstGeom prst="rect">
            <a:avLst/>
          </a:prstGeom>
          <a:noFill/>
          <a:ln>
            <a:noFill/>
          </a:ln>
        </p:spPr>
      </p:sp>
      <p:sp>
        <p:nvSpPr>
          <p:cNvPr id="445" name="Google Shape;445;p48"/>
          <p:cNvSpPr/>
          <p:nvPr>
            <p:ph idx="7" type="pic"/>
          </p:nvPr>
        </p:nvSpPr>
        <p:spPr>
          <a:xfrm>
            <a:off x="7002257" y="1804212"/>
            <a:ext cx="1643700" cy="1535100"/>
          </a:xfrm>
          <a:prstGeom prst="rect">
            <a:avLst/>
          </a:prstGeom>
          <a:noFill/>
          <a:ln>
            <a:noFill/>
          </a:ln>
        </p:spPr>
      </p:sp>
      <p:sp>
        <p:nvSpPr>
          <p:cNvPr id="446" name="Google Shape;446;p48"/>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7" name="Google Shape;447;p48"/>
          <p:cNvSpPr/>
          <p:nvPr>
            <p:ph idx="8" type="pic"/>
          </p:nvPr>
        </p:nvSpPr>
        <p:spPr>
          <a:xfrm>
            <a:off x="3389588" y="3489487"/>
            <a:ext cx="1643700" cy="1535100"/>
          </a:xfrm>
          <a:prstGeom prst="rect">
            <a:avLst/>
          </a:prstGeom>
          <a:noFill/>
          <a:ln>
            <a:noFill/>
          </a:ln>
        </p:spPr>
      </p:sp>
      <p:sp>
        <p:nvSpPr>
          <p:cNvPr id="448" name="Google Shape;448;p48"/>
          <p:cNvSpPr/>
          <p:nvPr>
            <p:ph idx="9" type="pic"/>
          </p:nvPr>
        </p:nvSpPr>
        <p:spPr>
          <a:xfrm>
            <a:off x="5195922" y="3489487"/>
            <a:ext cx="1643700" cy="1535100"/>
          </a:xfrm>
          <a:prstGeom prst="rect">
            <a:avLst/>
          </a:prstGeom>
          <a:noFill/>
          <a:ln>
            <a:noFill/>
          </a:ln>
        </p:spPr>
      </p:sp>
      <p:sp>
        <p:nvSpPr>
          <p:cNvPr id="449" name="Google Shape;449;p48"/>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8" Type="http://schemas.openxmlformats.org/officeDocument/2006/relationships/theme" Target="../theme/theme2.xml"/><Relationship Id="rId25" Type="http://schemas.openxmlformats.org/officeDocument/2006/relationships/slideLayout" Target="../slideLayouts/slideLayout25.xml"/><Relationship Id="rId47" Type="http://schemas.openxmlformats.org/officeDocument/2006/relationships/slideLayout" Target="../slideLayouts/slideLayout47.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indent="-292100" lvl="1" marL="9144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indent="-292100" lvl="2" marL="13716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indent="-292100" lvl="3" marL="18288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indent="-292100" lvl="4" marL="22860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indent="-292100" lvl="5" marL="27432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indent="-292100" lvl="6" marL="32004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indent="-292100" lvl="7" marL="36576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indent="-292100" lvl="8" marL="4114800">
              <a:lnSpc>
                <a:spcPct val="115000"/>
              </a:lnSpc>
              <a:spcBef>
                <a:spcPts val="800"/>
              </a:spcBef>
              <a:spcAft>
                <a:spcPts val="800"/>
              </a:spcAft>
              <a:buClr>
                <a:schemeClr val="lt1"/>
              </a:buClr>
              <a:buSzPts val="1000"/>
              <a:buFont typeface="DM Sans"/>
              <a:buChar char="■"/>
              <a:defRPr sz="1000">
                <a:solidFill>
                  <a:schemeClr val="lt1"/>
                </a:solidFill>
                <a:latin typeface="DM Sans"/>
                <a:ea typeface="DM Sans"/>
                <a:cs typeface="DM Sans"/>
                <a:sym typeface="DM Sans"/>
              </a:defRPr>
            </a:lvl9pPr>
          </a:lstStyle>
          <a:p/>
        </p:txBody>
      </p:sp>
      <p:sp>
        <p:nvSpPr>
          <p:cNvPr id="7" name="Google Shape;7;p1"/>
          <p:cNvSpPr txBox="1"/>
          <p:nvPr>
            <p:ph type="title"/>
          </p:nvPr>
        </p:nvSpPr>
        <p:spPr>
          <a:xfrm>
            <a:off x="329650" y="511500"/>
            <a:ext cx="6115200" cy="540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Forum"/>
              <a:buNone/>
              <a:defRPr sz="3000">
                <a:solidFill>
                  <a:schemeClr val="lt1"/>
                </a:solidFill>
                <a:latin typeface="Forum"/>
                <a:ea typeface="Forum"/>
                <a:cs typeface="Forum"/>
                <a:sym typeface="Forum"/>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8" name="Google Shape;8;p1"/>
          <p:cNvSpPr txBox="1"/>
          <p:nvPr>
            <p:ph idx="2" type="body"/>
          </p:nvPr>
        </p:nvSpPr>
        <p:spPr>
          <a:xfrm>
            <a:off x="4291000" y="1562975"/>
            <a:ext cx="3728400" cy="25632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indent="-292100" lvl="1" marL="9144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indent="-292100" lvl="2" marL="13716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indent="-292100" lvl="3" marL="18288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indent="-292100" lvl="4" marL="22860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indent="-292100" lvl="5" marL="27432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indent="-292100" lvl="6" marL="32004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indent="-292100" lvl="7" marL="36576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indent="-292100" lvl="8" marL="41148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11.jpg"/><Relationship Id="rId9" Type="http://schemas.openxmlformats.org/officeDocument/2006/relationships/image" Target="../media/image1.jpg"/><Relationship Id="rId5" Type="http://schemas.openxmlformats.org/officeDocument/2006/relationships/image" Target="../media/image7.jpg"/><Relationship Id="rId6" Type="http://schemas.openxmlformats.org/officeDocument/2006/relationships/image" Target="../media/image5.jpg"/><Relationship Id="rId7" Type="http://schemas.openxmlformats.org/officeDocument/2006/relationships/image" Target="../media/image2.jpg"/><Relationship Id="rId8"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https://www.sagepub.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9"/>
          <p:cNvSpPr txBox="1"/>
          <p:nvPr>
            <p:ph type="title"/>
          </p:nvPr>
        </p:nvSpPr>
        <p:spPr>
          <a:xfrm>
            <a:off x="228600" y="367475"/>
            <a:ext cx="8686800" cy="2280600"/>
          </a:xfrm>
          <a:prstGeom prst="rect">
            <a:avLst/>
          </a:prstGeom>
        </p:spPr>
        <p:txBody>
          <a:bodyPr anchorCtr="0" anchor="t" bIns="0" lIns="91425" spcFirstLastPara="1" rIns="91425" wrap="square" tIns="91425">
            <a:noAutofit/>
          </a:bodyPr>
          <a:lstStyle/>
          <a:p>
            <a:pPr indent="0" lvl="0" marL="0" rtl="0" algn="ctr">
              <a:spcBef>
                <a:spcPts val="0"/>
              </a:spcBef>
              <a:spcAft>
                <a:spcPts val="0"/>
              </a:spcAft>
              <a:buNone/>
            </a:pPr>
            <a:r>
              <a:rPr lang="en">
                <a:solidFill>
                  <a:schemeClr val="accent1"/>
                </a:solidFill>
              </a:rPr>
              <a:t> </a:t>
            </a:r>
            <a:r>
              <a:rPr i="1" lang="en" sz="6600">
                <a:solidFill>
                  <a:schemeClr val="accent1"/>
                </a:solidFill>
              </a:rPr>
              <a:t>Written Communication.</a:t>
            </a:r>
            <a:endParaRPr i="1" sz="6600">
              <a:solidFill>
                <a:schemeClr val="accent1"/>
              </a:solidFill>
            </a:endParaRPr>
          </a:p>
          <a:p>
            <a:pPr indent="0" lvl="0" marL="0" rtl="0" algn="ctr">
              <a:spcBef>
                <a:spcPts val="0"/>
              </a:spcBef>
              <a:spcAft>
                <a:spcPts val="0"/>
              </a:spcAft>
              <a:buNone/>
            </a:pPr>
            <a:r>
              <a:t/>
            </a:r>
            <a:endParaRPr i="1" sz="1400">
              <a:solidFill>
                <a:schemeClr val="accent1"/>
              </a:solidFill>
            </a:endParaRPr>
          </a:p>
          <a:p>
            <a:pPr indent="0" lvl="0" marL="0" rtl="0" algn="ctr">
              <a:spcBef>
                <a:spcPts val="0"/>
              </a:spcBef>
              <a:spcAft>
                <a:spcPts val="0"/>
              </a:spcAft>
              <a:buNone/>
            </a:pPr>
            <a:r>
              <a:rPr lang="en"/>
              <a:t>JOURNAL REPORT</a:t>
            </a:r>
            <a:endParaRPr/>
          </a:p>
          <a:p>
            <a:pPr indent="0" lvl="0" marL="0" rtl="0" algn="ctr">
              <a:lnSpc>
                <a:spcPct val="100000"/>
              </a:lnSpc>
              <a:spcBef>
                <a:spcPts val="0"/>
              </a:spcBef>
              <a:spcAft>
                <a:spcPts val="0"/>
              </a:spcAft>
              <a:buNone/>
            </a:pPr>
            <a:r>
              <a:t/>
            </a:r>
            <a:endParaRPr sz="3000"/>
          </a:p>
          <a:p>
            <a:pPr indent="0" lvl="0" marL="0" rtl="0" algn="ctr">
              <a:spcBef>
                <a:spcPts val="0"/>
              </a:spcBef>
              <a:spcAft>
                <a:spcPts val="0"/>
              </a:spcAft>
              <a:buNone/>
            </a:pPr>
            <a:r>
              <a:rPr lang="en" sz="4800"/>
              <a:t>by Darby Tanner</a:t>
            </a:r>
            <a:endParaRPr sz="4800"/>
          </a:p>
        </p:txBody>
      </p:sp>
      <p:sp>
        <p:nvSpPr>
          <p:cNvPr descr="A light blue rectangle." id="455" name="Google Shape;455;p49"/>
          <p:cNvSpPr/>
          <p:nvPr/>
        </p:nvSpPr>
        <p:spPr>
          <a:xfrm flipH="1">
            <a:off x="2010917" y="3005452"/>
            <a:ext cx="1368300" cy="774600"/>
          </a:xfrm>
          <a:prstGeom prst="roundRect">
            <a:avLst>
              <a:gd fmla="val 1997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descr="A yellow square." id="456" name="Google Shape;456;p49"/>
          <p:cNvSpPr/>
          <p:nvPr/>
        </p:nvSpPr>
        <p:spPr>
          <a:xfrm flipH="1">
            <a:off x="4352426" y="3909224"/>
            <a:ext cx="774600" cy="7746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descr="A lavender rectangle" id="457" name="Google Shape;457;p49"/>
          <p:cNvSpPr/>
          <p:nvPr/>
        </p:nvSpPr>
        <p:spPr>
          <a:xfrm flipH="1">
            <a:off x="6534259" y="3905677"/>
            <a:ext cx="1118400" cy="7746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pic>
        <p:nvPicPr>
          <p:cNvPr descr="File:Fountain pen writing (literacy).jpg - Wikimedia Commons" id="458" name="Google Shape;458;p49"/>
          <p:cNvPicPr preferRelativeResize="0"/>
          <p:nvPr>
            <p:ph idx="2" type="pic"/>
          </p:nvPr>
        </p:nvPicPr>
        <p:blipFill rotWithShape="1">
          <a:blip r:embed="rId3">
            <a:alphaModFix/>
          </a:blip>
          <a:srcRect b="17699" l="0" r="0" t="17705"/>
          <a:stretch/>
        </p:blipFill>
        <p:spPr>
          <a:xfrm>
            <a:off x="228575" y="3005550"/>
            <a:ext cx="1636200" cy="774600"/>
          </a:xfrm>
          <a:prstGeom prst="roundRect">
            <a:avLst>
              <a:gd fmla="val 16667" name="adj"/>
            </a:avLst>
          </a:prstGeom>
        </p:spPr>
      </p:pic>
      <p:pic>
        <p:nvPicPr>
          <p:cNvPr descr="Elementary student smiling in classroom (Provided by Getty Images)" id="459" name="Google Shape;459;p49"/>
          <p:cNvPicPr preferRelativeResize="0"/>
          <p:nvPr>
            <p:ph idx="3" type="pic"/>
          </p:nvPr>
        </p:nvPicPr>
        <p:blipFill rotWithShape="1">
          <a:blip r:embed="rId4">
            <a:alphaModFix/>
          </a:blip>
          <a:srcRect b="12384" l="0" r="0" t="12376"/>
          <a:stretch/>
        </p:blipFill>
        <p:spPr>
          <a:xfrm>
            <a:off x="1149025" y="3909225"/>
            <a:ext cx="1543500" cy="774600"/>
          </a:xfrm>
          <a:prstGeom prst="roundRect">
            <a:avLst>
              <a:gd fmla="val 16667" name="adj"/>
            </a:avLst>
          </a:prstGeom>
        </p:spPr>
      </p:pic>
      <p:pic>
        <p:nvPicPr>
          <p:cNvPr descr="Portrait of boy at school (Provided by Getty Images)" id="460" name="Google Shape;460;p49"/>
          <p:cNvPicPr preferRelativeResize="0"/>
          <p:nvPr>
            <p:ph idx="4" type="pic"/>
          </p:nvPr>
        </p:nvPicPr>
        <p:blipFill rotWithShape="1">
          <a:blip r:embed="rId5">
            <a:alphaModFix/>
          </a:blip>
          <a:srcRect b="13678" l="0" r="0" t="13678"/>
          <a:stretch/>
        </p:blipFill>
        <p:spPr>
          <a:xfrm>
            <a:off x="3525075" y="3005550"/>
            <a:ext cx="1599900" cy="774600"/>
          </a:xfrm>
          <a:prstGeom prst="roundRect">
            <a:avLst>
              <a:gd fmla="val 16667" name="adj"/>
            </a:avLst>
          </a:prstGeom>
        </p:spPr>
      </p:pic>
      <p:pic>
        <p:nvPicPr>
          <p:cNvPr descr="Open Book (Provided by Getty Images)" id="461" name="Google Shape;461;p49"/>
          <p:cNvPicPr preferRelativeResize="0"/>
          <p:nvPr>
            <p:ph idx="5" type="pic"/>
          </p:nvPr>
        </p:nvPicPr>
        <p:blipFill rotWithShape="1">
          <a:blip r:embed="rId6">
            <a:alphaModFix/>
          </a:blip>
          <a:srcRect b="0" l="377" r="377" t="0"/>
          <a:stretch/>
        </p:blipFill>
        <p:spPr>
          <a:xfrm>
            <a:off x="5271025" y="3005450"/>
            <a:ext cx="1118400" cy="1682100"/>
          </a:xfrm>
          <a:prstGeom prst="roundRect">
            <a:avLst>
              <a:gd fmla="val 16667" name="adj"/>
            </a:avLst>
          </a:prstGeom>
        </p:spPr>
      </p:pic>
      <p:pic>
        <p:nvPicPr>
          <p:cNvPr descr="Teacher lecturing (Provided by Getty Images)" id="462" name="Google Shape;462;p49"/>
          <p:cNvPicPr preferRelativeResize="0"/>
          <p:nvPr>
            <p:ph idx="6" type="pic"/>
          </p:nvPr>
        </p:nvPicPr>
        <p:blipFill rotWithShape="1">
          <a:blip r:embed="rId7">
            <a:alphaModFix/>
          </a:blip>
          <a:srcRect b="0" l="27774" r="27779" t="0"/>
          <a:stretch/>
        </p:blipFill>
        <p:spPr>
          <a:xfrm>
            <a:off x="7796850" y="3003650"/>
            <a:ext cx="1118400" cy="1673400"/>
          </a:xfrm>
          <a:prstGeom prst="roundRect">
            <a:avLst>
              <a:gd fmla="val 16667" name="adj"/>
            </a:avLst>
          </a:prstGeom>
        </p:spPr>
      </p:pic>
      <p:pic>
        <p:nvPicPr>
          <p:cNvPr descr="A rugged red texture, as of a rock face. " id="463" name="Google Shape;463;p49"/>
          <p:cNvPicPr preferRelativeResize="0"/>
          <p:nvPr>
            <p:ph idx="7" type="pic"/>
          </p:nvPr>
        </p:nvPicPr>
        <p:blipFill rotWithShape="1">
          <a:blip r:embed="rId8">
            <a:alphaModFix/>
          </a:blip>
          <a:srcRect b="16910" l="0" r="0" t="16903"/>
          <a:stretch/>
        </p:blipFill>
        <p:spPr>
          <a:xfrm>
            <a:off x="230525" y="3909225"/>
            <a:ext cx="774600" cy="774600"/>
          </a:xfrm>
          <a:prstGeom prst="roundRect">
            <a:avLst>
              <a:gd fmla="val 16667" name="adj"/>
            </a:avLst>
          </a:prstGeom>
        </p:spPr>
      </p:pic>
      <p:pic>
        <p:nvPicPr>
          <p:cNvPr descr="A rugged brown-purple texture, as of a tree trunk. " id="464" name="Google Shape;464;p49"/>
          <p:cNvPicPr preferRelativeResize="0"/>
          <p:nvPr>
            <p:ph idx="8" type="pic"/>
          </p:nvPr>
        </p:nvPicPr>
        <p:blipFill rotWithShape="1">
          <a:blip r:embed="rId9">
            <a:alphaModFix/>
          </a:blip>
          <a:srcRect b="7511" l="0" r="0" t="7519"/>
          <a:stretch/>
        </p:blipFill>
        <p:spPr>
          <a:xfrm>
            <a:off x="2838375" y="3909225"/>
            <a:ext cx="1368300" cy="774600"/>
          </a:xfrm>
          <a:prstGeom prst="roundRect">
            <a:avLst>
              <a:gd fmla="val 16667" name="adj"/>
            </a:avLst>
          </a:prstGeom>
        </p:spPr>
      </p:pic>
      <p:pic>
        <p:nvPicPr>
          <p:cNvPr descr="A rugged red texture, as of a rock face. " id="465" name="Google Shape;465;p49"/>
          <p:cNvPicPr preferRelativeResize="0"/>
          <p:nvPr>
            <p:ph idx="9" type="pic"/>
          </p:nvPr>
        </p:nvPicPr>
        <p:blipFill rotWithShape="1">
          <a:blip r:embed="rId8">
            <a:alphaModFix/>
          </a:blip>
          <a:srcRect b="27283" l="0" r="0" t="27283"/>
          <a:stretch/>
        </p:blipFill>
        <p:spPr>
          <a:xfrm>
            <a:off x="6535600" y="3008850"/>
            <a:ext cx="1118400" cy="767700"/>
          </a:xfrm>
          <a:prstGeom prst="roundRect">
            <a:avLst>
              <a:gd fmla="val 16667" name="adj"/>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0"/>
          <p:cNvSpPr txBox="1"/>
          <p:nvPr>
            <p:ph idx="2" type="subTitle"/>
          </p:nvPr>
        </p:nvSpPr>
        <p:spPr>
          <a:xfrm>
            <a:off x="6080700" y="455543"/>
            <a:ext cx="3212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Overview</a:t>
            </a:r>
            <a:endParaRPr/>
          </a:p>
        </p:txBody>
      </p:sp>
      <p:sp>
        <p:nvSpPr>
          <p:cNvPr id="471" name="Google Shape;471;p50"/>
          <p:cNvSpPr txBox="1"/>
          <p:nvPr>
            <p:ph type="title"/>
          </p:nvPr>
        </p:nvSpPr>
        <p:spPr>
          <a:xfrm>
            <a:off x="228600" y="372496"/>
            <a:ext cx="3485100" cy="8529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AGENDA</a:t>
            </a:r>
            <a:endParaRPr/>
          </a:p>
        </p:txBody>
      </p:sp>
      <p:sp>
        <p:nvSpPr>
          <p:cNvPr id="472" name="Google Shape;472;p50"/>
          <p:cNvSpPr txBox="1"/>
          <p:nvPr>
            <p:ph idx="3" type="subTitle"/>
          </p:nvPr>
        </p:nvSpPr>
        <p:spPr>
          <a:xfrm>
            <a:off x="6080700" y="1603994"/>
            <a:ext cx="3212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Editors</a:t>
            </a:r>
            <a:endParaRPr/>
          </a:p>
        </p:txBody>
      </p:sp>
      <p:sp>
        <p:nvSpPr>
          <p:cNvPr id="473" name="Google Shape;473;p50"/>
          <p:cNvSpPr txBox="1"/>
          <p:nvPr>
            <p:ph idx="4" type="subTitle"/>
          </p:nvPr>
        </p:nvSpPr>
        <p:spPr>
          <a:xfrm>
            <a:off x="6080700" y="2743467"/>
            <a:ext cx="3212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Major Movements</a:t>
            </a:r>
            <a:endParaRPr/>
          </a:p>
        </p:txBody>
      </p:sp>
      <p:sp>
        <p:nvSpPr>
          <p:cNvPr id="474" name="Google Shape;474;p50"/>
          <p:cNvSpPr txBox="1"/>
          <p:nvPr>
            <p:ph idx="5" type="subTitle"/>
          </p:nvPr>
        </p:nvSpPr>
        <p:spPr>
          <a:xfrm>
            <a:off x="6080700" y="3943349"/>
            <a:ext cx="3212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Article Summary</a:t>
            </a:r>
            <a:endParaRPr/>
          </a:p>
        </p:txBody>
      </p:sp>
      <p:sp>
        <p:nvSpPr>
          <p:cNvPr id="475" name="Google Shape;475;p50"/>
          <p:cNvSpPr/>
          <p:nvPr/>
        </p:nvSpPr>
        <p:spPr>
          <a:xfrm flipH="1">
            <a:off x="5386800" y="457200"/>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1</a:t>
            </a:r>
            <a:endParaRPr sz="1800">
              <a:solidFill>
                <a:schemeClr val="lt1"/>
              </a:solidFill>
              <a:latin typeface="Forum"/>
              <a:ea typeface="Forum"/>
              <a:cs typeface="Forum"/>
              <a:sym typeface="Forum"/>
            </a:endParaRPr>
          </a:p>
        </p:txBody>
      </p:sp>
      <p:sp>
        <p:nvSpPr>
          <p:cNvPr id="476" name="Google Shape;476;p50"/>
          <p:cNvSpPr/>
          <p:nvPr/>
        </p:nvSpPr>
        <p:spPr>
          <a:xfrm flipH="1">
            <a:off x="5386800" y="1603992"/>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2</a:t>
            </a:r>
            <a:endParaRPr sz="1800">
              <a:solidFill>
                <a:schemeClr val="lt1"/>
              </a:solidFill>
              <a:latin typeface="Forum"/>
              <a:ea typeface="Forum"/>
              <a:cs typeface="Forum"/>
              <a:sym typeface="Forum"/>
            </a:endParaRPr>
          </a:p>
        </p:txBody>
      </p:sp>
      <p:sp>
        <p:nvSpPr>
          <p:cNvPr id="477" name="Google Shape;477;p50"/>
          <p:cNvSpPr/>
          <p:nvPr/>
        </p:nvSpPr>
        <p:spPr>
          <a:xfrm flipH="1">
            <a:off x="5386800" y="2743483"/>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3</a:t>
            </a:r>
            <a:endParaRPr sz="1800">
              <a:solidFill>
                <a:schemeClr val="lt1"/>
              </a:solidFill>
              <a:latin typeface="Forum"/>
              <a:ea typeface="Forum"/>
              <a:cs typeface="Forum"/>
              <a:sym typeface="Forum"/>
            </a:endParaRPr>
          </a:p>
        </p:txBody>
      </p:sp>
      <p:sp>
        <p:nvSpPr>
          <p:cNvPr id="478" name="Google Shape;478;p50"/>
          <p:cNvSpPr/>
          <p:nvPr/>
        </p:nvSpPr>
        <p:spPr>
          <a:xfrm flipH="1">
            <a:off x="5386800" y="3943355"/>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4</a:t>
            </a:r>
            <a:endParaRPr sz="1800">
              <a:solidFill>
                <a:schemeClr val="lt1"/>
              </a:solidFill>
              <a:latin typeface="Forum"/>
              <a:ea typeface="Forum"/>
              <a:cs typeface="Forum"/>
              <a:sym typeface="For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1"/>
          <p:cNvSpPr txBox="1"/>
          <p:nvPr>
            <p:ph type="title"/>
          </p:nvPr>
        </p:nvSpPr>
        <p:spPr>
          <a:xfrm>
            <a:off x="1028550" y="2023325"/>
            <a:ext cx="7180800" cy="1754700"/>
          </a:xfrm>
          <a:prstGeom prst="rect">
            <a:avLst/>
          </a:prstGeom>
        </p:spPr>
        <p:txBody>
          <a:bodyPr anchorCtr="0" anchor="t" bIns="0" lIns="91425" spcFirstLastPara="1" rIns="91425" wrap="square" tIns="91425">
            <a:noAutofit/>
          </a:bodyPr>
          <a:lstStyle/>
          <a:p>
            <a:pPr indent="0" lvl="0" marL="0" rtl="0" algn="ctr">
              <a:spcBef>
                <a:spcPts val="0"/>
              </a:spcBef>
              <a:spcAft>
                <a:spcPts val="0"/>
              </a:spcAft>
              <a:buNone/>
            </a:pPr>
            <a:r>
              <a:rPr lang="en"/>
              <a:t>“What writing is” &amp; </a:t>
            </a:r>
            <a:endParaRPr/>
          </a:p>
          <a:p>
            <a:pPr indent="0" lvl="0" marL="0" rtl="0" algn="ctr">
              <a:spcBef>
                <a:spcPts val="0"/>
              </a:spcBef>
              <a:spcAft>
                <a:spcPts val="0"/>
              </a:spcAft>
              <a:buNone/>
            </a:pPr>
            <a:r>
              <a:rPr lang="en"/>
              <a:t>“What writing does in the world”</a:t>
            </a:r>
            <a:endParaRPr>
              <a:solidFill>
                <a:schemeClr val="lt2"/>
              </a:solidFill>
            </a:endParaRPr>
          </a:p>
        </p:txBody>
      </p:sp>
      <p:sp>
        <p:nvSpPr>
          <p:cNvPr id="484" name="Google Shape;484;p51"/>
          <p:cNvSpPr/>
          <p:nvPr/>
        </p:nvSpPr>
        <p:spPr>
          <a:xfrm>
            <a:off x="3551600" y="746625"/>
            <a:ext cx="1829400" cy="3264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DM Sans Light"/>
                <a:ea typeface="DM Sans Light"/>
                <a:cs typeface="DM Sans Light"/>
                <a:sym typeface="DM Sans Light"/>
              </a:rPr>
              <a:t>JOURNAL </a:t>
            </a:r>
            <a:r>
              <a:rPr lang="en" sz="900">
                <a:solidFill>
                  <a:schemeClr val="accent2"/>
                </a:solidFill>
                <a:latin typeface="DM Sans Light"/>
                <a:ea typeface="DM Sans Light"/>
                <a:cs typeface="DM Sans Light"/>
                <a:sym typeface="DM Sans Light"/>
              </a:rPr>
              <a:t>OVERVIEW</a:t>
            </a:r>
            <a:endParaRPr sz="900">
              <a:solidFill>
                <a:schemeClr val="accent2"/>
              </a:solidFill>
              <a:latin typeface="DM Sans Light"/>
              <a:ea typeface="DM Sans Light"/>
              <a:cs typeface="DM Sans Light"/>
              <a:sym typeface="DM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2"/>
          <p:cNvSpPr txBox="1"/>
          <p:nvPr>
            <p:ph type="title"/>
          </p:nvPr>
        </p:nvSpPr>
        <p:spPr>
          <a:xfrm>
            <a:off x="1810550" y="556650"/>
            <a:ext cx="8198100" cy="9348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i="1" lang="en"/>
              <a:t>INTERNATIONAL. </a:t>
            </a:r>
            <a:endParaRPr i="1"/>
          </a:p>
          <a:p>
            <a:pPr indent="457200" lvl="0" marL="457200" rtl="0" algn="l">
              <a:spcBef>
                <a:spcPts val="0"/>
              </a:spcBef>
              <a:spcAft>
                <a:spcPts val="0"/>
              </a:spcAft>
              <a:buNone/>
            </a:pPr>
            <a:r>
              <a:rPr i="1" lang="en"/>
              <a:t>PEER-REVIEWED.</a:t>
            </a:r>
            <a:endParaRPr i="1"/>
          </a:p>
          <a:p>
            <a:pPr indent="457200" lvl="0" marL="1371600" rtl="0" algn="l">
              <a:spcBef>
                <a:spcPts val="0"/>
              </a:spcBef>
              <a:spcAft>
                <a:spcPts val="0"/>
              </a:spcAft>
              <a:buNone/>
            </a:pPr>
            <a:r>
              <a:rPr i="1" lang="en"/>
              <a:t>ACADEMIC.</a:t>
            </a:r>
            <a:endParaRPr i="1"/>
          </a:p>
        </p:txBody>
      </p:sp>
      <p:sp>
        <p:nvSpPr>
          <p:cNvPr id="490" name="Google Shape;490;p52"/>
          <p:cNvSpPr txBox="1"/>
          <p:nvPr>
            <p:ph idx="1" type="subTitle"/>
          </p:nvPr>
        </p:nvSpPr>
        <p:spPr>
          <a:xfrm>
            <a:off x="228600" y="1729200"/>
            <a:ext cx="8523600" cy="3347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i="1" lang="en"/>
              <a:t>Written Communication </a:t>
            </a:r>
            <a:r>
              <a:rPr lang="en"/>
              <a:t>publishes quarterly issues on communication theory and written language.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journal accepts well-researched articles, case studies, etc., on writing in all forms, functions, and contexts, across many fields, including: </a:t>
            </a:r>
            <a:endParaRPr/>
          </a:p>
          <a:p>
            <a:pPr indent="0" lvl="0" marL="457200" rtl="0" algn="l">
              <a:spcBef>
                <a:spcPts val="0"/>
              </a:spcBef>
              <a:spcAft>
                <a:spcPts val="0"/>
              </a:spcAft>
              <a:buNone/>
            </a:pPr>
            <a:r>
              <a:t/>
            </a:r>
            <a:endParaRPr/>
          </a:p>
          <a:p>
            <a:pPr indent="-342900" lvl="0" marL="457200" rtl="0" algn="l">
              <a:spcBef>
                <a:spcPts val="0"/>
              </a:spcBef>
              <a:spcAft>
                <a:spcPts val="0"/>
              </a:spcAft>
              <a:buSzPts val="1800"/>
              <a:buChar char="●"/>
            </a:pPr>
            <a:r>
              <a:rPr lang="en"/>
              <a:t>literacy studies</a:t>
            </a:r>
            <a:endParaRPr/>
          </a:p>
          <a:p>
            <a:pPr indent="-342900" lvl="0" marL="457200" rtl="0" algn="l">
              <a:spcBef>
                <a:spcPts val="0"/>
              </a:spcBef>
              <a:spcAft>
                <a:spcPts val="0"/>
              </a:spcAft>
              <a:buSzPts val="1800"/>
              <a:buChar char="●"/>
            </a:pPr>
            <a:r>
              <a:rPr lang="en"/>
              <a:t>semiotics</a:t>
            </a:r>
            <a:endParaRPr/>
          </a:p>
          <a:p>
            <a:pPr indent="-342900" lvl="0" marL="457200" rtl="0" algn="l">
              <a:spcBef>
                <a:spcPts val="0"/>
              </a:spcBef>
              <a:spcAft>
                <a:spcPts val="0"/>
              </a:spcAft>
              <a:buSzPts val="1800"/>
              <a:buChar char="●"/>
            </a:pPr>
            <a:r>
              <a:rPr lang="en"/>
              <a:t>anthropology</a:t>
            </a:r>
            <a:endParaRPr/>
          </a:p>
          <a:p>
            <a:pPr indent="-342900" lvl="0" marL="457200" rtl="0" algn="l">
              <a:spcBef>
                <a:spcPts val="0"/>
              </a:spcBef>
              <a:spcAft>
                <a:spcPts val="0"/>
              </a:spcAft>
              <a:buSzPts val="1800"/>
              <a:buChar char="●"/>
            </a:pPr>
            <a:r>
              <a:rPr lang="en"/>
              <a:t>education</a:t>
            </a:r>
            <a:endParaRPr/>
          </a:p>
          <a:p>
            <a:pPr indent="-342900" lvl="0" marL="457200" rtl="0" algn="l">
              <a:spcBef>
                <a:spcPts val="0"/>
              </a:spcBef>
              <a:spcAft>
                <a:spcPts val="0"/>
              </a:spcAft>
              <a:buSzPts val="1800"/>
              <a:buChar char="●"/>
            </a:pPr>
            <a:r>
              <a:rPr lang="en"/>
              <a:t>history</a:t>
            </a:r>
            <a:endParaRPr/>
          </a:p>
        </p:txBody>
      </p:sp>
      <p:sp>
        <p:nvSpPr>
          <p:cNvPr id="491" name="Google Shape;491;p52"/>
          <p:cNvSpPr txBox="1"/>
          <p:nvPr/>
        </p:nvSpPr>
        <p:spPr>
          <a:xfrm>
            <a:off x="4076700" y="3337809"/>
            <a:ext cx="3000000" cy="1569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lt1"/>
              </a:buClr>
              <a:buSzPts val="1800"/>
              <a:buFont typeface="DM Sans"/>
              <a:buChar char="●"/>
            </a:pPr>
            <a:r>
              <a:rPr lang="en" sz="1800">
                <a:solidFill>
                  <a:schemeClr val="lt1"/>
                </a:solidFill>
                <a:latin typeface="DM Sans"/>
                <a:ea typeface="DM Sans"/>
                <a:cs typeface="DM Sans"/>
                <a:sym typeface="DM Sans"/>
              </a:rPr>
              <a:t>journalism</a:t>
            </a:r>
            <a:endParaRPr sz="1800">
              <a:solidFill>
                <a:schemeClr val="lt1"/>
              </a:solidFill>
              <a:latin typeface="DM Sans"/>
              <a:ea typeface="DM Sans"/>
              <a:cs typeface="DM Sans"/>
              <a:sym typeface="DM Sans"/>
            </a:endParaRPr>
          </a:p>
          <a:p>
            <a:pPr indent="-342900" lvl="0" marL="457200" rtl="0" algn="l">
              <a:spcBef>
                <a:spcPts val="0"/>
              </a:spcBef>
              <a:spcAft>
                <a:spcPts val="0"/>
              </a:spcAft>
              <a:buClr>
                <a:schemeClr val="lt1"/>
              </a:buClr>
              <a:buSzPts val="1800"/>
              <a:buFont typeface="Forum"/>
              <a:buChar char="●"/>
            </a:pPr>
            <a:r>
              <a:rPr lang="en" sz="1800">
                <a:solidFill>
                  <a:schemeClr val="lt1"/>
                </a:solidFill>
                <a:latin typeface="DM Sans"/>
                <a:ea typeface="DM Sans"/>
                <a:cs typeface="DM Sans"/>
                <a:sym typeface="DM Sans"/>
              </a:rPr>
              <a:t>linguistics</a:t>
            </a:r>
            <a:endParaRPr sz="1800">
              <a:solidFill>
                <a:schemeClr val="lt1"/>
              </a:solidFill>
              <a:latin typeface="DM Sans"/>
              <a:ea typeface="DM Sans"/>
              <a:cs typeface="DM Sans"/>
              <a:sym typeface="DM Sans"/>
            </a:endParaRPr>
          </a:p>
          <a:p>
            <a:pPr indent="-342900" lvl="0" marL="457200" rtl="0" algn="l">
              <a:spcBef>
                <a:spcPts val="0"/>
              </a:spcBef>
              <a:spcAft>
                <a:spcPts val="0"/>
              </a:spcAft>
              <a:buClr>
                <a:schemeClr val="lt1"/>
              </a:buClr>
              <a:buSzPts val="1800"/>
              <a:buFont typeface="Forum"/>
              <a:buChar char="●"/>
            </a:pPr>
            <a:r>
              <a:rPr lang="en" sz="1800">
                <a:solidFill>
                  <a:schemeClr val="lt1"/>
                </a:solidFill>
                <a:latin typeface="DM Sans"/>
                <a:ea typeface="DM Sans"/>
                <a:cs typeface="DM Sans"/>
                <a:sym typeface="DM Sans"/>
              </a:rPr>
              <a:t>measurement</a:t>
            </a:r>
            <a:endParaRPr sz="1800">
              <a:solidFill>
                <a:schemeClr val="lt1"/>
              </a:solidFill>
              <a:latin typeface="DM Sans"/>
              <a:ea typeface="DM Sans"/>
              <a:cs typeface="DM Sans"/>
              <a:sym typeface="DM Sans"/>
            </a:endParaRPr>
          </a:p>
          <a:p>
            <a:pPr indent="-342900" lvl="0" marL="457200" rtl="0" algn="l">
              <a:spcBef>
                <a:spcPts val="0"/>
              </a:spcBef>
              <a:spcAft>
                <a:spcPts val="0"/>
              </a:spcAft>
              <a:buClr>
                <a:schemeClr val="lt1"/>
              </a:buClr>
              <a:buSzPts val="1800"/>
              <a:buFont typeface="Forum"/>
              <a:buChar char="●"/>
            </a:pPr>
            <a:r>
              <a:rPr lang="en" sz="1800">
                <a:solidFill>
                  <a:schemeClr val="lt1"/>
                </a:solidFill>
                <a:latin typeface="DM Sans"/>
                <a:ea typeface="DM Sans"/>
                <a:cs typeface="DM Sans"/>
                <a:sym typeface="DM Sans"/>
              </a:rPr>
              <a:t>psychology</a:t>
            </a:r>
            <a:endParaRPr sz="1800">
              <a:solidFill>
                <a:schemeClr val="lt1"/>
              </a:solidFill>
              <a:latin typeface="DM Sans"/>
              <a:ea typeface="DM Sans"/>
              <a:cs typeface="DM Sans"/>
              <a:sym typeface="DM Sans"/>
            </a:endParaRPr>
          </a:p>
          <a:p>
            <a:pPr indent="-342900" lvl="0" marL="457200" rtl="0" algn="l">
              <a:spcBef>
                <a:spcPts val="0"/>
              </a:spcBef>
              <a:spcAft>
                <a:spcPts val="0"/>
              </a:spcAft>
              <a:buClr>
                <a:schemeClr val="lt1"/>
              </a:buClr>
              <a:buSzPts val="1800"/>
              <a:buFont typeface="Forum"/>
              <a:buChar char="●"/>
            </a:pPr>
            <a:r>
              <a:rPr lang="en" sz="1800">
                <a:solidFill>
                  <a:schemeClr val="lt1"/>
                </a:solidFill>
                <a:latin typeface="DM Sans"/>
                <a:ea typeface="DM Sans"/>
                <a:cs typeface="DM Sans"/>
                <a:sym typeface="DM Sans"/>
              </a:rPr>
              <a:t>rhetoric</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3"/>
          <p:cNvSpPr/>
          <p:nvPr/>
        </p:nvSpPr>
        <p:spPr>
          <a:xfrm flipH="1">
            <a:off x="1389000" y="1984761"/>
            <a:ext cx="556200" cy="5400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1</a:t>
            </a:r>
            <a:endParaRPr sz="2600">
              <a:solidFill>
                <a:schemeClr val="lt1"/>
              </a:solidFill>
              <a:latin typeface="Forum"/>
              <a:ea typeface="Forum"/>
              <a:cs typeface="Forum"/>
              <a:sym typeface="Forum"/>
            </a:endParaRPr>
          </a:p>
        </p:txBody>
      </p:sp>
      <p:sp>
        <p:nvSpPr>
          <p:cNvPr id="497" name="Google Shape;497;p53"/>
          <p:cNvSpPr/>
          <p:nvPr/>
        </p:nvSpPr>
        <p:spPr>
          <a:xfrm flipH="1">
            <a:off x="4160700" y="2022111"/>
            <a:ext cx="916500" cy="4653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dk1"/>
                </a:solidFill>
                <a:latin typeface="Forum"/>
                <a:ea typeface="Forum"/>
                <a:cs typeface="Forum"/>
                <a:sym typeface="Forum"/>
              </a:rPr>
              <a:t>2</a:t>
            </a:r>
            <a:endParaRPr sz="2600">
              <a:solidFill>
                <a:schemeClr val="dk1"/>
              </a:solidFill>
              <a:latin typeface="Forum"/>
              <a:ea typeface="Forum"/>
              <a:cs typeface="Forum"/>
              <a:sym typeface="Forum"/>
            </a:endParaRPr>
          </a:p>
        </p:txBody>
      </p:sp>
      <p:sp>
        <p:nvSpPr>
          <p:cNvPr id="498" name="Google Shape;498;p53"/>
          <p:cNvSpPr/>
          <p:nvPr/>
        </p:nvSpPr>
        <p:spPr>
          <a:xfrm flipH="1">
            <a:off x="7089775" y="2022111"/>
            <a:ext cx="816600" cy="4653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3</a:t>
            </a:r>
            <a:endParaRPr sz="2600">
              <a:solidFill>
                <a:schemeClr val="lt1"/>
              </a:solidFill>
              <a:latin typeface="Forum"/>
              <a:ea typeface="Forum"/>
              <a:cs typeface="Forum"/>
              <a:sym typeface="Forum"/>
            </a:endParaRPr>
          </a:p>
        </p:txBody>
      </p:sp>
      <p:sp>
        <p:nvSpPr>
          <p:cNvPr id="499" name="Google Shape;499;p53"/>
          <p:cNvSpPr txBox="1"/>
          <p:nvPr>
            <p:ph idx="2" type="subTitle"/>
          </p:nvPr>
        </p:nvSpPr>
        <p:spPr>
          <a:xfrm>
            <a:off x="228675" y="2623075"/>
            <a:ext cx="2834700" cy="5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SAGE Website</a:t>
            </a:r>
            <a:endParaRPr/>
          </a:p>
        </p:txBody>
      </p:sp>
      <p:sp>
        <p:nvSpPr>
          <p:cNvPr id="500" name="Google Shape;500;p53"/>
          <p:cNvSpPr txBox="1"/>
          <p:nvPr>
            <p:ph idx="3" type="body"/>
          </p:nvPr>
        </p:nvSpPr>
        <p:spPr>
          <a:xfrm>
            <a:off x="761025" y="3258916"/>
            <a:ext cx="1770000" cy="8775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i="1" lang="en"/>
              <a:t>Written Communication</a:t>
            </a:r>
            <a:r>
              <a:rPr lang="en"/>
              <a:t> can be accessed on the </a:t>
            </a:r>
            <a:r>
              <a:rPr lang="en" u="sng">
                <a:solidFill>
                  <a:schemeClr val="hlink"/>
                </a:solidFill>
                <a:hlinkClick r:id="rId3"/>
              </a:rPr>
              <a:t>SAGE Publications website</a:t>
            </a:r>
            <a:r>
              <a:rPr lang="en"/>
              <a:t>. readers have to pay to access articles that are not labeled as Open Access. </a:t>
            </a:r>
            <a:endParaRPr/>
          </a:p>
        </p:txBody>
      </p:sp>
      <p:sp>
        <p:nvSpPr>
          <p:cNvPr id="501" name="Google Shape;501;p53"/>
          <p:cNvSpPr txBox="1"/>
          <p:nvPr>
            <p:ph idx="4" type="subTitle"/>
          </p:nvPr>
        </p:nvSpPr>
        <p:spPr>
          <a:xfrm>
            <a:off x="3154650" y="2623075"/>
            <a:ext cx="2834700" cy="5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University</a:t>
            </a:r>
            <a:endParaRPr/>
          </a:p>
        </p:txBody>
      </p:sp>
      <p:sp>
        <p:nvSpPr>
          <p:cNvPr id="502" name="Google Shape;502;p53"/>
          <p:cNvSpPr txBox="1"/>
          <p:nvPr>
            <p:ph idx="5" type="body"/>
          </p:nvPr>
        </p:nvSpPr>
        <p:spPr>
          <a:xfrm>
            <a:off x="3687000" y="3258916"/>
            <a:ext cx="1770000" cy="8775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lang="en"/>
              <a:t> Luckily for students and academics, most universities provide access to the publication via their library databases. Check the next slide for a comprehensive list.</a:t>
            </a:r>
            <a:endParaRPr/>
          </a:p>
        </p:txBody>
      </p:sp>
      <p:sp>
        <p:nvSpPr>
          <p:cNvPr id="503" name="Google Shape;503;p53"/>
          <p:cNvSpPr txBox="1"/>
          <p:nvPr>
            <p:ph idx="6" type="subTitle"/>
          </p:nvPr>
        </p:nvSpPr>
        <p:spPr>
          <a:xfrm>
            <a:off x="6080625" y="2623075"/>
            <a:ext cx="2834700" cy="5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Individually Paid</a:t>
            </a:r>
            <a:endParaRPr/>
          </a:p>
        </p:txBody>
      </p:sp>
      <p:sp>
        <p:nvSpPr>
          <p:cNvPr id="504" name="Google Shape;504;p53"/>
          <p:cNvSpPr txBox="1"/>
          <p:nvPr>
            <p:ph idx="7" type="body"/>
          </p:nvPr>
        </p:nvSpPr>
        <p:spPr>
          <a:xfrm>
            <a:off x="6612975" y="3258916"/>
            <a:ext cx="1770000" cy="8775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rPr lang="en"/>
              <a:t>Without a SAGE account or University access, r</a:t>
            </a:r>
            <a:r>
              <a:rPr lang="en"/>
              <a:t>estricted articles typically cost $40 to read, and access to the entire issue costs nearly $400. Open Access are free to read and download.</a:t>
            </a:r>
            <a:endParaRPr/>
          </a:p>
        </p:txBody>
      </p:sp>
      <p:sp>
        <p:nvSpPr>
          <p:cNvPr id="505" name="Google Shape;505;p53"/>
          <p:cNvSpPr txBox="1"/>
          <p:nvPr>
            <p:ph type="title"/>
          </p:nvPr>
        </p:nvSpPr>
        <p:spPr>
          <a:xfrm>
            <a:off x="228600" y="399325"/>
            <a:ext cx="8686800" cy="6246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a:solidFill>
                  <a:schemeClr val="accent1"/>
                </a:solidFill>
              </a:rPr>
              <a:t>ACCESS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4"/>
          <p:cNvSpPr txBox="1"/>
          <p:nvPr>
            <p:ph type="title"/>
          </p:nvPr>
        </p:nvSpPr>
        <p:spPr>
          <a:xfrm>
            <a:off x="228600" y="-10200"/>
            <a:ext cx="8198100" cy="9348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i="1" lang="en"/>
              <a:t>DATABASES.</a:t>
            </a:r>
            <a:endParaRPr i="1"/>
          </a:p>
        </p:txBody>
      </p:sp>
      <p:sp>
        <p:nvSpPr>
          <p:cNvPr id="511" name="Google Shape;511;p54"/>
          <p:cNvSpPr txBox="1"/>
          <p:nvPr>
            <p:ph idx="1" type="subTitle"/>
          </p:nvPr>
        </p:nvSpPr>
        <p:spPr>
          <a:xfrm>
            <a:off x="263250" y="1083750"/>
            <a:ext cx="8523600" cy="652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The databases where Written Communication is abstracted and indexed are listed as follows:</a:t>
            </a:r>
            <a:endParaRPr/>
          </a:p>
          <a:p>
            <a:pPr indent="0" lvl="0" marL="0" rtl="0" algn="l">
              <a:spcBef>
                <a:spcPts val="0"/>
              </a:spcBef>
              <a:spcAft>
                <a:spcPts val="0"/>
              </a:spcAft>
              <a:buNone/>
            </a:pPr>
            <a:r>
              <a:t/>
            </a:r>
            <a:endParaRPr i="1"/>
          </a:p>
        </p:txBody>
      </p:sp>
      <p:sp>
        <p:nvSpPr>
          <p:cNvPr id="512" name="Google Shape;512;p54"/>
          <p:cNvSpPr txBox="1"/>
          <p:nvPr/>
        </p:nvSpPr>
        <p:spPr>
          <a:xfrm>
            <a:off x="63300" y="1767750"/>
            <a:ext cx="3000000" cy="31401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Abstract Journal of the Educational Resources Information Center (ERIC)</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Clarivate Analytics: Current Contents - Social &amp; Behavioral Sciences</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Clarivate Analytics: Social Sciences Citation Index (SSCI)</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ComAbstracts</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ComIndex</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Corporate ResourceNET - Ebsco</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Current Citations Express</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EBSCO: Communication Abstracts</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ERIC Current Index to Journals in Education (CIJE)</a:t>
            </a:r>
            <a:endParaRPr i="1" sz="1200">
              <a:solidFill>
                <a:schemeClr val="lt1"/>
              </a:solidFill>
              <a:latin typeface="DM Sans"/>
              <a:ea typeface="DM Sans"/>
              <a:cs typeface="DM Sans"/>
              <a:sym typeface="DM Sans"/>
            </a:endParaRPr>
          </a:p>
        </p:txBody>
      </p:sp>
      <p:sp>
        <p:nvSpPr>
          <p:cNvPr id="513" name="Google Shape;513;p54"/>
          <p:cNvSpPr txBox="1"/>
          <p:nvPr/>
        </p:nvSpPr>
        <p:spPr>
          <a:xfrm>
            <a:off x="3025050" y="1723025"/>
            <a:ext cx="3000000" cy="33246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Gale: Diversity Studies Collection</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Language Teaching</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Linguistic Bibliography/Bibliographie Linguistique</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MasterFILE - Ebsco</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OmniFile: Full Text Mega Edition (H.W. Wilson)</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Peace Research Abstracts Journal</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ProQuest: Applied Social Science Index &amp; Abstracts (ASSIA)</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ProQuest: Linguistics and Language Behavior Abstracts (LLBA)</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PsycINFO</a:t>
            </a:r>
            <a:endParaRPr i="1" sz="1200">
              <a:solidFill>
                <a:schemeClr val="lt1"/>
              </a:solidFill>
              <a:latin typeface="DM Sans"/>
              <a:ea typeface="DM Sans"/>
              <a:cs typeface="DM Sans"/>
              <a:sym typeface="DM Sans"/>
            </a:endParaRPr>
          </a:p>
          <a:p>
            <a:pPr indent="0" lvl="0" marL="0" rtl="0" algn="l">
              <a:spcBef>
                <a:spcPts val="0"/>
              </a:spcBef>
              <a:spcAft>
                <a:spcPts val="0"/>
              </a:spcAft>
              <a:buNone/>
            </a:pPr>
            <a:r>
              <a:t/>
            </a:r>
            <a:endParaRPr i="1" sz="1200">
              <a:solidFill>
                <a:schemeClr val="lt1"/>
              </a:solidFill>
              <a:latin typeface="DM Sans"/>
              <a:ea typeface="DM Sans"/>
              <a:cs typeface="DM Sans"/>
              <a:sym typeface="DM Sans"/>
            </a:endParaRPr>
          </a:p>
        </p:txBody>
      </p:sp>
      <p:sp>
        <p:nvSpPr>
          <p:cNvPr id="514" name="Google Shape;514;p54"/>
          <p:cNvSpPr txBox="1"/>
          <p:nvPr/>
        </p:nvSpPr>
        <p:spPr>
          <a:xfrm>
            <a:off x="6080700" y="1652100"/>
            <a:ext cx="3000000" cy="16623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PsycLIT</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Psychological Abstracts</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Scopus</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Social SciSearch</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Standard Periodical Directory (SPD)</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TOPICsearch - Ebsco</a:t>
            </a:r>
            <a:endParaRPr i="1" sz="1200">
              <a:solidFill>
                <a:schemeClr val="lt1"/>
              </a:solidFill>
              <a:latin typeface="DM Sans"/>
              <a:ea typeface="DM Sans"/>
              <a:cs typeface="DM Sans"/>
              <a:sym typeface="DM Sans"/>
            </a:endParaRPr>
          </a:p>
          <a:p>
            <a:pPr indent="-304800" lvl="0" marL="457200" rtl="0" algn="l">
              <a:spcBef>
                <a:spcPts val="0"/>
              </a:spcBef>
              <a:spcAft>
                <a:spcPts val="0"/>
              </a:spcAft>
              <a:buClr>
                <a:schemeClr val="lt1"/>
              </a:buClr>
              <a:buSzPts val="1200"/>
              <a:buFont typeface="Forum"/>
              <a:buChar char="●"/>
            </a:pPr>
            <a:r>
              <a:rPr i="1" lang="en" sz="1200">
                <a:solidFill>
                  <a:schemeClr val="lt1"/>
                </a:solidFill>
                <a:latin typeface="DM Sans"/>
                <a:ea typeface="DM Sans"/>
                <a:cs typeface="DM Sans"/>
                <a:sym typeface="DM Sans"/>
              </a:rPr>
              <a:t>Wilson Humanities Index (Online)</a:t>
            </a:r>
            <a:endParaRPr i="1" sz="1200">
              <a:solidFill>
                <a:schemeClr val="lt1"/>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5"/>
          <p:cNvSpPr txBox="1"/>
          <p:nvPr>
            <p:ph idx="2" type="subTitle"/>
          </p:nvPr>
        </p:nvSpPr>
        <p:spPr>
          <a:xfrm>
            <a:off x="1364400" y="1523857"/>
            <a:ext cx="2118600" cy="555300"/>
          </a:xfrm>
          <a:prstGeom prst="rect">
            <a:avLst/>
          </a:prstGeom>
        </p:spPr>
        <p:txBody>
          <a:bodyPr anchorCtr="0" anchor="b" bIns="91425" lIns="0" spcFirstLastPara="1" rIns="91425" wrap="square" tIns="91425">
            <a:noAutofit/>
          </a:bodyPr>
          <a:lstStyle/>
          <a:p>
            <a:pPr indent="0" lvl="0" marL="0" rtl="0" algn="l">
              <a:spcBef>
                <a:spcPts val="0"/>
              </a:spcBef>
              <a:spcAft>
                <a:spcPts val="0"/>
              </a:spcAft>
              <a:buNone/>
            </a:pPr>
            <a:r>
              <a:rPr lang="en" sz="2500"/>
              <a:t>Dylan </a:t>
            </a:r>
            <a:endParaRPr sz="2500"/>
          </a:p>
          <a:p>
            <a:pPr indent="0" lvl="0" marL="0" rtl="0" algn="l">
              <a:spcBef>
                <a:spcPts val="0"/>
              </a:spcBef>
              <a:spcAft>
                <a:spcPts val="0"/>
              </a:spcAft>
              <a:buNone/>
            </a:pPr>
            <a:r>
              <a:rPr lang="en" sz="2500"/>
              <a:t>Dryer</a:t>
            </a:r>
            <a:endParaRPr sz="2500"/>
          </a:p>
        </p:txBody>
      </p:sp>
      <p:sp>
        <p:nvSpPr>
          <p:cNvPr id="520" name="Google Shape;520;p55"/>
          <p:cNvSpPr txBox="1"/>
          <p:nvPr>
            <p:ph idx="3" type="subTitle"/>
          </p:nvPr>
        </p:nvSpPr>
        <p:spPr>
          <a:xfrm>
            <a:off x="1372525" y="2044700"/>
            <a:ext cx="2611800" cy="3450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Associate Professor of Composition Studies at the University of Maine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1" name="Google Shape;521;p55"/>
          <p:cNvSpPr txBox="1"/>
          <p:nvPr>
            <p:ph idx="5" type="body"/>
          </p:nvPr>
        </p:nvSpPr>
        <p:spPr>
          <a:xfrm>
            <a:off x="130225" y="2965500"/>
            <a:ext cx="3854100" cy="1946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300"/>
              <a:t>Dryer received his </a:t>
            </a:r>
            <a:r>
              <a:rPr lang="en" sz="1300"/>
              <a:t>Ph.D. in Composition &amp; Rhetoric from the University of Wisconsin-Milwaukee in 2007.</a:t>
            </a:r>
            <a:endParaRPr sz="1300"/>
          </a:p>
          <a:p>
            <a:pPr indent="0" lvl="0" marL="0" rtl="0" algn="l">
              <a:spcBef>
                <a:spcPts val="0"/>
              </a:spcBef>
              <a:spcAft>
                <a:spcPts val="0"/>
              </a:spcAft>
              <a:buNone/>
            </a:pPr>
            <a:r>
              <a:t/>
            </a:r>
            <a:endParaRPr sz="1300"/>
          </a:p>
          <a:p>
            <a:pPr indent="-311150" lvl="0" marL="457200" rtl="0" algn="l">
              <a:spcBef>
                <a:spcPts val="0"/>
              </a:spcBef>
              <a:spcAft>
                <a:spcPts val="0"/>
              </a:spcAft>
              <a:buSzPts val="1300"/>
              <a:buChar char="●"/>
            </a:pPr>
            <a:r>
              <a:rPr lang="en" sz="1300"/>
              <a:t>Focuses on </a:t>
            </a:r>
            <a:r>
              <a:rPr b="1" lang="en" sz="1300"/>
              <a:t>Rhetorical Genre Studies </a:t>
            </a:r>
            <a:r>
              <a:rPr lang="en" sz="1300"/>
              <a:t>(RGS): </a:t>
            </a:r>
            <a:endParaRPr sz="1300"/>
          </a:p>
          <a:p>
            <a:pPr indent="-311150" lvl="1" marL="914400" rtl="0" algn="l">
              <a:spcBef>
                <a:spcPts val="0"/>
              </a:spcBef>
              <a:spcAft>
                <a:spcPts val="0"/>
              </a:spcAft>
              <a:buSzPts val="1300"/>
              <a:buChar char="○"/>
            </a:pPr>
            <a:r>
              <a:rPr lang="en" sz="1300"/>
              <a:t>a theoretical framework that studies genre as ever-evolving, dynamic responses to social actions rather than as static, definable categories. </a:t>
            </a:r>
            <a:endParaRPr sz="1300"/>
          </a:p>
        </p:txBody>
      </p:sp>
      <p:sp>
        <p:nvSpPr>
          <p:cNvPr id="522" name="Google Shape;522;p55"/>
          <p:cNvSpPr txBox="1"/>
          <p:nvPr>
            <p:ph idx="6" type="subTitle"/>
          </p:nvPr>
        </p:nvSpPr>
        <p:spPr>
          <a:xfrm>
            <a:off x="5989350" y="1523850"/>
            <a:ext cx="2118600" cy="555300"/>
          </a:xfrm>
          <a:prstGeom prst="rect">
            <a:avLst/>
          </a:prstGeom>
        </p:spPr>
        <p:txBody>
          <a:bodyPr anchorCtr="0" anchor="b" bIns="91425" lIns="0" spcFirstLastPara="1" rIns="91425" wrap="square" tIns="91425">
            <a:noAutofit/>
          </a:bodyPr>
          <a:lstStyle/>
          <a:p>
            <a:pPr indent="0" lvl="0" marL="0" rtl="0" algn="l">
              <a:spcBef>
                <a:spcPts val="0"/>
              </a:spcBef>
              <a:spcAft>
                <a:spcPts val="0"/>
              </a:spcAft>
              <a:buNone/>
            </a:pPr>
            <a:r>
              <a:rPr lang="en" sz="2500"/>
              <a:t>MYA</a:t>
            </a:r>
            <a:endParaRPr sz="2500"/>
          </a:p>
          <a:p>
            <a:pPr indent="0" lvl="0" marL="0" rtl="0" algn="l">
              <a:spcBef>
                <a:spcPts val="0"/>
              </a:spcBef>
              <a:spcAft>
                <a:spcPts val="0"/>
              </a:spcAft>
              <a:buNone/>
            </a:pPr>
            <a:r>
              <a:rPr lang="en" sz="2500"/>
              <a:t>POE</a:t>
            </a:r>
            <a:endParaRPr sz="2500"/>
          </a:p>
        </p:txBody>
      </p:sp>
      <p:sp>
        <p:nvSpPr>
          <p:cNvPr id="523" name="Google Shape;523;p55"/>
          <p:cNvSpPr txBox="1"/>
          <p:nvPr>
            <p:ph idx="7" type="subTitle"/>
          </p:nvPr>
        </p:nvSpPr>
        <p:spPr>
          <a:xfrm>
            <a:off x="5989350" y="2044700"/>
            <a:ext cx="3175500" cy="3450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Professor of English at Northeastern University</a:t>
            </a:r>
            <a:endParaRPr/>
          </a:p>
        </p:txBody>
      </p:sp>
      <p:sp>
        <p:nvSpPr>
          <p:cNvPr id="524" name="Google Shape;524;p55"/>
          <p:cNvSpPr txBox="1"/>
          <p:nvPr>
            <p:ph type="title"/>
          </p:nvPr>
        </p:nvSpPr>
        <p:spPr>
          <a:xfrm>
            <a:off x="228600" y="228600"/>
            <a:ext cx="3531300" cy="6246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MEET</a:t>
            </a:r>
            <a:endParaRPr>
              <a:solidFill>
                <a:schemeClr val="accent1"/>
              </a:solidFill>
            </a:endParaRPr>
          </a:p>
          <a:p>
            <a:pPr indent="0" lvl="0" marL="0" rtl="0" algn="l">
              <a:spcBef>
                <a:spcPts val="0"/>
              </a:spcBef>
              <a:spcAft>
                <a:spcPts val="0"/>
              </a:spcAft>
              <a:buNone/>
            </a:pPr>
            <a:r>
              <a:rPr lang="en"/>
              <a:t>THE EDITORS</a:t>
            </a:r>
            <a:endParaRPr/>
          </a:p>
        </p:txBody>
      </p:sp>
      <p:sp>
        <p:nvSpPr>
          <p:cNvPr id="525" name="Google Shape;525;p55"/>
          <p:cNvSpPr txBox="1"/>
          <p:nvPr>
            <p:ph idx="5" type="body"/>
          </p:nvPr>
        </p:nvSpPr>
        <p:spPr>
          <a:xfrm>
            <a:off x="4537200" y="2965500"/>
            <a:ext cx="4343400" cy="2040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300"/>
              <a:t>Poe received her </a:t>
            </a:r>
            <a:r>
              <a:rPr lang="en" sz="1300"/>
              <a:t>Ph.D. in English with a concentration in Composition and Rhetoric from the University of Massachusetts-Amherst</a:t>
            </a:r>
            <a:r>
              <a:rPr lang="en" sz="1300"/>
              <a:t> in 2006</a:t>
            </a:r>
            <a:r>
              <a:rPr lang="en" sz="1300"/>
              <a:t>.</a:t>
            </a:r>
            <a:br>
              <a:rPr lang="en" sz="1300"/>
            </a:br>
            <a:endParaRPr sz="1300"/>
          </a:p>
          <a:p>
            <a:pPr indent="-311150" lvl="0" marL="457200" rtl="0" algn="l">
              <a:spcBef>
                <a:spcPts val="0"/>
              </a:spcBef>
              <a:spcAft>
                <a:spcPts val="0"/>
              </a:spcAft>
              <a:buSzPts val="1300"/>
              <a:buChar char="●"/>
            </a:pPr>
            <a:r>
              <a:rPr lang="en" sz="1300"/>
              <a:t>Focuses on</a:t>
            </a:r>
            <a:r>
              <a:rPr b="1" lang="en" sz="1300"/>
              <a:t> writing assessment and development </a:t>
            </a:r>
            <a:r>
              <a:rPr lang="en" sz="1300"/>
              <a:t>in terms of equity, justice, and fairness.</a:t>
            </a:r>
            <a:endParaRPr sz="1300"/>
          </a:p>
          <a:p>
            <a:pPr indent="-311150" lvl="0" marL="457200" rtl="0" algn="l">
              <a:spcBef>
                <a:spcPts val="0"/>
              </a:spcBef>
              <a:spcAft>
                <a:spcPts val="0"/>
              </a:spcAft>
              <a:buSzPts val="1300"/>
              <a:buChar char="●"/>
            </a:pPr>
            <a:r>
              <a:rPr lang="en" sz="1300"/>
              <a:t>Received both the Teaching Excellence Award and Outstanding Teaching Award from Northeastern University in 2016.</a:t>
            </a:r>
            <a:endParaRPr sz="1300"/>
          </a:p>
        </p:txBody>
      </p:sp>
      <p:pic>
        <p:nvPicPr>
          <p:cNvPr id="526" name="Google Shape;526;p55"/>
          <p:cNvPicPr preferRelativeResize="0"/>
          <p:nvPr/>
        </p:nvPicPr>
        <p:blipFill>
          <a:blip r:embed="rId3">
            <a:alphaModFix/>
          </a:blip>
          <a:stretch>
            <a:fillRect/>
          </a:stretch>
        </p:blipFill>
        <p:spPr>
          <a:xfrm>
            <a:off x="130216" y="1246225"/>
            <a:ext cx="1152217" cy="1536300"/>
          </a:xfrm>
          <a:prstGeom prst="rect">
            <a:avLst/>
          </a:prstGeom>
          <a:noFill/>
          <a:ln>
            <a:noFill/>
          </a:ln>
        </p:spPr>
      </p:pic>
      <p:pic>
        <p:nvPicPr>
          <p:cNvPr id="527" name="Google Shape;527;p55"/>
          <p:cNvPicPr preferRelativeResize="0"/>
          <p:nvPr/>
        </p:nvPicPr>
        <p:blipFill>
          <a:blip r:embed="rId4">
            <a:alphaModFix/>
          </a:blip>
          <a:stretch>
            <a:fillRect/>
          </a:stretch>
        </p:blipFill>
        <p:spPr>
          <a:xfrm>
            <a:off x="4618950" y="1246250"/>
            <a:ext cx="1152199" cy="153625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6"/>
          <p:cNvSpPr/>
          <p:nvPr/>
        </p:nvSpPr>
        <p:spPr>
          <a:xfrm>
            <a:off x="3032013" y="349282"/>
            <a:ext cx="392400" cy="384900"/>
          </a:xfrm>
          <a:prstGeom prst="roundRect">
            <a:avLst>
              <a:gd fmla="val 1673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533" name="Google Shape;533;p56"/>
          <p:cNvSpPr/>
          <p:nvPr/>
        </p:nvSpPr>
        <p:spPr>
          <a:xfrm>
            <a:off x="6212175" y="349272"/>
            <a:ext cx="707700" cy="3207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534" name="Google Shape;534;p56"/>
          <p:cNvSpPr/>
          <p:nvPr/>
        </p:nvSpPr>
        <p:spPr>
          <a:xfrm>
            <a:off x="2898500" y="2884047"/>
            <a:ext cx="707700" cy="320700"/>
          </a:xfrm>
          <a:prstGeom prst="roundRect">
            <a:avLst>
              <a:gd fmla="val 1728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pic>
        <p:nvPicPr>
          <p:cNvPr id="535" name="Google Shape;535;p56"/>
          <p:cNvPicPr preferRelativeResize="0"/>
          <p:nvPr>
            <p:ph idx="2" type="pic"/>
          </p:nvPr>
        </p:nvPicPr>
        <p:blipFill rotWithShape="1">
          <a:blip r:embed="rId3">
            <a:alphaModFix/>
          </a:blip>
          <a:srcRect b="30502" l="2634" r="39475" t="0"/>
          <a:stretch/>
        </p:blipFill>
        <p:spPr>
          <a:xfrm>
            <a:off x="232825" y="457275"/>
            <a:ext cx="1966500" cy="1572900"/>
          </a:xfrm>
          <a:prstGeom prst="roundRect">
            <a:avLst>
              <a:gd fmla="val 40109" name="adj"/>
            </a:avLst>
          </a:prstGeom>
        </p:spPr>
      </p:pic>
      <p:sp>
        <p:nvSpPr>
          <p:cNvPr id="536" name="Google Shape;536;p56"/>
          <p:cNvSpPr txBox="1"/>
          <p:nvPr>
            <p:ph type="title"/>
          </p:nvPr>
        </p:nvSpPr>
        <p:spPr>
          <a:xfrm>
            <a:off x="143725" y="2374588"/>
            <a:ext cx="2144700" cy="6246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a:t>MAJOR</a:t>
            </a:r>
            <a:endParaRPr/>
          </a:p>
          <a:p>
            <a:pPr indent="0" lvl="0" marL="0" rtl="0" algn="ctr">
              <a:spcBef>
                <a:spcPts val="0"/>
              </a:spcBef>
              <a:spcAft>
                <a:spcPts val="0"/>
              </a:spcAft>
              <a:buNone/>
            </a:pPr>
            <a:r>
              <a:rPr lang="en"/>
              <a:t>MOVEMENTS</a:t>
            </a:r>
            <a:endParaRPr/>
          </a:p>
        </p:txBody>
      </p:sp>
      <p:sp>
        <p:nvSpPr>
          <p:cNvPr id="537" name="Google Shape;537;p56"/>
          <p:cNvSpPr txBox="1"/>
          <p:nvPr>
            <p:ph idx="4" type="subTitle"/>
          </p:nvPr>
        </p:nvSpPr>
        <p:spPr>
          <a:xfrm>
            <a:off x="3139200" y="3030284"/>
            <a:ext cx="17547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Genre Analysis</a:t>
            </a:r>
            <a:endParaRPr/>
          </a:p>
        </p:txBody>
      </p:sp>
      <p:sp>
        <p:nvSpPr>
          <p:cNvPr id="538" name="Google Shape;538;p56"/>
          <p:cNvSpPr txBox="1"/>
          <p:nvPr>
            <p:ph idx="5" type="body"/>
          </p:nvPr>
        </p:nvSpPr>
        <p:spPr>
          <a:xfrm>
            <a:off x="3139200" y="3589250"/>
            <a:ext cx="1572000" cy="1019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Research that defines, explores, analyzes, and expands definitions of “genre.” Sometimes overlaps with research on </a:t>
            </a:r>
            <a:r>
              <a:rPr lang="en"/>
              <a:t>professional</a:t>
            </a:r>
            <a:r>
              <a:rPr lang="en"/>
              <a:t> environments.</a:t>
            </a:r>
            <a:endParaRPr/>
          </a:p>
        </p:txBody>
      </p:sp>
      <p:sp>
        <p:nvSpPr>
          <p:cNvPr id="539" name="Google Shape;539;p56"/>
          <p:cNvSpPr txBox="1"/>
          <p:nvPr>
            <p:ph idx="6" type="subTitle"/>
          </p:nvPr>
        </p:nvSpPr>
        <p:spPr>
          <a:xfrm>
            <a:off x="6290350" y="495484"/>
            <a:ext cx="15720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International</a:t>
            </a:r>
            <a:endParaRPr/>
          </a:p>
        </p:txBody>
      </p:sp>
      <p:sp>
        <p:nvSpPr>
          <p:cNvPr id="540" name="Google Shape;540;p56"/>
          <p:cNvSpPr txBox="1"/>
          <p:nvPr>
            <p:ph idx="7" type="body"/>
          </p:nvPr>
        </p:nvSpPr>
        <p:spPr>
          <a:xfrm>
            <a:off x="6290350" y="1054450"/>
            <a:ext cx="1572000" cy="1231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Research from around the world on English writing in a range of cultural contexts. From TEFL learning to historical research, this category typically overlaps with academia.</a:t>
            </a:r>
            <a:endParaRPr/>
          </a:p>
        </p:txBody>
      </p:sp>
      <p:sp>
        <p:nvSpPr>
          <p:cNvPr id="541" name="Google Shape;541;p56"/>
          <p:cNvSpPr txBox="1"/>
          <p:nvPr>
            <p:ph idx="8" type="subTitle"/>
          </p:nvPr>
        </p:nvSpPr>
        <p:spPr>
          <a:xfrm>
            <a:off x="3110188" y="559796"/>
            <a:ext cx="15720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Academia</a:t>
            </a:r>
            <a:endParaRPr/>
          </a:p>
        </p:txBody>
      </p:sp>
      <p:sp>
        <p:nvSpPr>
          <p:cNvPr id="542" name="Google Shape;542;p56"/>
          <p:cNvSpPr txBox="1"/>
          <p:nvPr>
            <p:ph idx="9" type="body"/>
          </p:nvPr>
        </p:nvSpPr>
        <p:spPr>
          <a:xfrm>
            <a:off x="3110188" y="1118763"/>
            <a:ext cx="1572000" cy="1019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Research about student writing, how to teach writing, and the writing experience in academia. </a:t>
            </a:r>
            <a:endParaRPr/>
          </a:p>
        </p:txBody>
      </p:sp>
      <p:sp>
        <p:nvSpPr>
          <p:cNvPr id="543" name="Google Shape;543;p56"/>
          <p:cNvSpPr txBox="1"/>
          <p:nvPr>
            <p:ph idx="13" type="subTitle"/>
          </p:nvPr>
        </p:nvSpPr>
        <p:spPr>
          <a:xfrm>
            <a:off x="232825" y="3337900"/>
            <a:ext cx="1966500" cy="1345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i="1" lang="en"/>
              <a:t>Written Communication</a:t>
            </a:r>
            <a:r>
              <a:rPr lang="en"/>
              <a:t> has research from all countries and in many theoretical frameworks. It accepts any kind of methodology —</a:t>
            </a:r>
            <a:r>
              <a:rPr lang="en"/>
              <a:t> case studies, qualitative and quantitative research, focus groups, analysis, etc. —</a:t>
            </a:r>
            <a:r>
              <a:rPr lang="en"/>
              <a:t>as long as the research is about written </a:t>
            </a:r>
            <a:r>
              <a:rPr lang="en"/>
              <a:t>communication.</a:t>
            </a:r>
            <a:endParaRPr/>
          </a:p>
        </p:txBody>
      </p:sp>
      <p:pic>
        <p:nvPicPr>
          <p:cNvPr descr="Coins stack growing meaning increase money value with arrow sign. Save money and investment concept. 3d rendering illustration (Provided by Getty Images)" id="544" name="Google Shape;544;p56"/>
          <p:cNvPicPr preferRelativeResize="0"/>
          <p:nvPr/>
        </p:nvPicPr>
        <p:blipFill rotWithShape="1">
          <a:blip r:embed="rId4">
            <a:alphaModFix/>
          </a:blip>
          <a:srcRect b="0" l="8485" r="8485" t="0"/>
          <a:stretch/>
        </p:blipFill>
        <p:spPr>
          <a:xfrm>
            <a:off x="228600" y="457275"/>
            <a:ext cx="1966500" cy="1578600"/>
          </a:xfrm>
          <a:prstGeom prst="roundRect">
            <a:avLst>
              <a:gd fmla="val 21882" name="adj"/>
            </a:avLst>
          </a:prstGeom>
          <a:noFill/>
          <a:ln>
            <a:noFill/>
          </a:ln>
        </p:spPr>
      </p:pic>
      <p:sp>
        <p:nvSpPr>
          <p:cNvPr id="545" name="Google Shape;545;p56"/>
          <p:cNvSpPr/>
          <p:nvPr/>
        </p:nvSpPr>
        <p:spPr>
          <a:xfrm>
            <a:off x="6078650" y="3030272"/>
            <a:ext cx="707700" cy="320700"/>
          </a:xfrm>
          <a:prstGeom prst="roundRect">
            <a:avLst>
              <a:gd fmla="val 1728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546" name="Google Shape;546;p56"/>
          <p:cNvSpPr txBox="1"/>
          <p:nvPr>
            <p:ph idx="4" type="subTitle"/>
          </p:nvPr>
        </p:nvSpPr>
        <p:spPr>
          <a:xfrm>
            <a:off x="6319350" y="3176509"/>
            <a:ext cx="17547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Artificial Intelligence</a:t>
            </a:r>
            <a:endParaRPr/>
          </a:p>
        </p:txBody>
      </p:sp>
      <p:sp>
        <p:nvSpPr>
          <p:cNvPr id="547" name="Google Shape;547;p56"/>
          <p:cNvSpPr txBox="1"/>
          <p:nvPr>
            <p:ph idx="5" type="body"/>
          </p:nvPr>
        </p:nvSpPr>
        <p:spPr>
          <a:xfrm>
            <a:off x="6319350" y="3735475"/>
            <a:ext cx="1572000" cy="1019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Research on A.I. and how it affects writing. Only three articles on the topic are in the journal so far, but are </a:t>
            </a:r>
            <a:r>
              <a:rPr lang="en"/>
              <a:t>indicative</a:t>
            </a:r>
            <a:r>
              <a:rPr lang="en"/>
              <a:t> of a larger movement going forward.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7"/>
          <p:cNvSpPr txBox="1"/>
          <p:nvPr>
            <p:ph type="title"/>
          </p:nvPr>
        </p:nvSpPr>
        <p:spPr>
          <a:xfrm>
            <a:off x="228600" y="-10200"/>
            <a:ext cx="6424800" cy="9348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i="1" lang="en"/>
              <a:t>ACADEMIA</a:t>
            </a:r>
            <a:endParaRPr i="1"/>
          </a:p>
        </p:txBody>
      </p:sp>
      <p:sp>
        <p:nvSpPr>
          <p:cNvPr id="553" name="Google Shape;553;p57"/>
          <p:cNvSpPr txBox="1"/>
          <p:nvPr>
            <p:ph idx="1" type="subTitle"/>
          </p:nvPr>
        </p:nvSpPr>
        <p:spPr>
          <a:xfrm>
            <a:off x="228600" y="1192175"/>
            <a:ext cx="8523600" cy="3347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Student writing and how to teach writing is the most prevalent research theme with about one article in this genre published per issue. This category heavily focuses on university students, but other kinds of </a:t>
            </a:r>
            <a:r>
              <a:rPr lang="en"/>
              <a:t>students</a:t>
            </a:r>
            <a:r>
              <a:rPr lang="en"/>
              <a:t> are featured. </a:t>
            </a:r>
            <a:endParaRPr/>
          </a:p>
          <a:p>
            <a:pPr indent="0" lvl="0" marL="0" rtl="0" algn="l">
              <a:spcBef>
                <a:spcPts val="0"/>
              </a:spcBef>
              <a:spcAft>
                <a:spcPts val="0"/>
              </a:spcAft>
              <a:buNone/>
            </a:pPr>
            <a:r>
              <a:t/>
            </a:r>
            <a:endParaRPr sz="1500"/>
          </a:p>
          <a:p>
            <a:pPr indent="0" lvl="0" marL="0" rtl="0" algn="l">
              <a:spcBef>
                <a:spcPts val="0"/>
              </a:spcBef>
              <a:spcAft>
                <a:spcPts val="0"/>
              </a:spcAft>
              <a:buNone/>
            </a:pPr>
            <a:r>
              <a:rPr lang="en" sz="1500"/>
              <a:t>Examples:</a:t>
            </a:r>
            <a:endParaRPr sz="1500"/>
          </a:p>
          <a:p>
            <a:pPr indent="0" lvl="0" marL="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2021: 	"The Power of Community College Students' Writing Across Genres”</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2023: 	“Embedding Explicit Linguistic Instruction in an SRSD Writing Intervention”</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2025: 	“A Longitudinal Case Study of the Writing Process and Writing Outcomes in Nine Undergraduate Interdisciplinary Students” </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57" name="Shape 557"/>
        <p:cNvGrpSpPr/>
        <p:nvPr/>
      </p:nvGrpSpPr>
      <p:grpSpPr>
        <a:xfrm>
          <a:off x="0" y="0"/>
          <a:ext cx="0" cy="0"/>
          <a:chOff x="0" y="0"/>
          <a:chExt cx="0" cy="0"/>
        </a:xfrm>
      </p:grpSpPr>
      <p:sp>
        <p:nvSpPr>
          <p:cNvPr id="558" name="Google Shape;558;p58"/>
          <p:cNvSpPr txBox="1"/>
          <p:nvPr>
            <p:ph type="title"/>
          </p:nvPr>
        </p:nvSpPr>
        <p:spPr>
          <a:xfrm>
            <a:off x="228600" y="-10200"/>
            <a:ext cx="6424800" cy="9348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i="1" lang="en"/>
              <a:t>INTERNATIONAL</a:t>
            </a:r>
            <a:endParaRPr i="1"/>
          </a:p>
        </p:txBody>
      </p:sp>
      <p:sp>
        <p:nvSpPr>
          <p:cNvPr id="559" name="Google Shape;559;p58"/>
          <p:cNvSpPr txBox="1"/>
          <p:nvPr>
            <p:ph idx="1" type="subTitle"/>
          </p:nvPr>
        </p:nvSpPr>
        <p:spPr>
          <a:xfrm>
            <a:off x="228600" y="1192175"/>
            <a:ext cx="8523600" cy="1584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The e</a:t>
            </a:r>
            <a:r>
              <a:rPr lang="en"/>
              <a:t>ditors have made global voices a larger focus over the past five years.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most recent issue, 5 out of 8 published articles touch on foreign languages or countries (Ancient Egypt, Costa Rica, China, and Hebrew-speakers). 2021’s issue only included </a:t>
            </a:r>
            <a:r>
              <a:rPr i="1" lang="en"/>
              <a:t>one</a:t>
            </a:r>
            <a:r>
              <a:rPr lang="en"/>
              <a:t> piece related to global voices.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60" name="Google Shape;560;p58"/>
          <p:cNvSpPr txBox="1"/>
          <p:nvPr/>
        </p:nvSpPr>
        <p:spPr>
          <a:xfrm>
            <a:off x="4336900" y="2776475"/>
            <a:ext cx="4662600" cy="235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DM Sans"/>
                <a:ea typeface="DM Sans"/>
                <a:cs typeface="DM Sans"/>
                <a:sym typeface="DM Sans"/>
              </a:rPr>
              <a:t>2025</a:t>
            </a:r>
            <a:endParaRPr sz="1800">
              <a:solidFill>
                <a:schemeClr val="lt1"/>
              </a:solidFill>
              <a:latin typeface="DM Sans"/>
              <a:ea typeface="DM Sans"/>
              <a:cs typeface="DM Sans"/>
              <a:sym typeface="DM Sans"/>
            </a:endParaRPr>
          </a:p>
          <a:p>
            <a:pPr indent="0" lvl="0" marL="0" rtl="0" algn="l">
              <a:spcBef>
                <a:spcPts val="0"/>
              </a:spcBef>
              <a:spcAft>
                <a:spcPts val="0"/>
              </a:spcAft>
              <a:buNone/>
            </a:pPr>
            <a:r>
              <a:t/>
            </a:r>
            <a:endParaRPr sz="1800">
              <a:solidFill>
                <a:schemeClr val="lt1"/>
              </a:solidFill>
              <a:latin typeface="DM Sans"/>
              <a:ea typeface="DM Sans"/>
              <a:cs typeface="DM Sans"/>
              <a:sym typeface="DM Sans"/>
            </a:endParaRPr>
          </a:p>
          <a:p>
            <a:pPr indent="-323850" lvl="0" marL="457200" rtl="0" algn="l">
              <a:spcBef>
                <a:spcPts val="0"/>
              </a:spcBef>
              <a:spcAft>
                <a:spcPts val="0"/>
              </a:spcAft>
              <a:buClr>
                <a:schemeClr val="lt1"/>
              </a:buClr>
              <a:buSzPts val="1500"/>
              <a:buFont typeface="DM Sans"/>
              <a:buChar char="●"/>
            </a:pPr>
            <a:r>
              <a:rPr lang="en" sz="1500">
                <a:solidFill>
                  <a:schemeClr val="lt1"/>
                </a:solidFill>
                <a:latin typeface="DM Sans"/>
                <a:ea typeface="DM Sans"/>
                <a:cs typeface="DM Sans"/>
                <a:sym typeface="DM Sans"/>
              </a:rPr>
              <a:t>“Ecologies of Research Writing in Chinese Universities” </a:t>
            </a:r>
            <a:endParaRPr sz="1500">
              <a:solidFill>
                <a:schemeClr val="lt1"/>
              </a:solidFill>
              <a:latin typeface="DM Sans"/>
              <a:ea typeface="DM Sans"/>
              <a:cs typeface="DM Sans"/>
              <a:sym typeface="DM Sans"/>
            </a:endParaRPr>
          </a:p>
          <a:p>
            <a:pPr indent="0" lvl="0" marL="457200" rtl="0" algn="l">
              <a:spcBef>
                <a:spcPts val="0"/>
              </a:spcBef>
              <a:spcAft>
                <a:spcPts val="0"/>
              </a:spcAft>
              <a:buNone/>
            </a:pPr>
            <a:r>
              <a:t/>
            </a:r>
            <a:endParaRPr sz="1500">
              <a:solidFill>
                <a:schemeClr val="lt1"/>
              </a:solidFill>
              <a:latin typeface="DM Sans"/>
              <a:ea typeface="DM Sans"/>
              <a:cs typeface="DM Sans"/>
              <a:sym typeface="DM Sans"/>
            </a:endParaRPr>
          </a:p>
          <a:p>
            <a:pPr indent="-323850" lvl="0" marL="457200" rtl="0" algn="l">
              <a:spcBef>
                <a:spcPts val="0"/>
              </a:spcBef>
              <a:spcAft>
                <a:spcPts val="0"/>
              </a:spcAft>
              <a:buClr>
                <a:schemeClr val="lt1"/>
              </a:buClr>
              <a:buSzPts val="1500"/>
              <a:buFont typeface="DM Sans"/>
              <a:buChar char="●"/>
            </a:pPr>
            <a:r>
              <a:rPr lang="en" sz="1500">
                <a:solidFill>
                  <a:schemeClr val="lt1"/>
                </a:solidFill>
                <a:latin typeface="DM Sans"/>
                <a:ea typeface="DM Sans"/>
                <a:cs typeface="DM Sans"/>
                <a:sym typeface="DM Sans"/>
              </a:rPr>
              <a:t>“Attitudes and Self-Efficacy Beliefs About Writing in Costa Rican Students”</a:t>
            </a:r>
            <a:endParaRPr sz="1500">
              <a:solidFill>
                <a:schemeClr val="lt1"/>
              </a:solidFill>
              <a:latin typeface="DM Sans"/>
              <a:ea typeface="DM Sans"/>
              <a:cs typeface="DM Sans"/>
              <a:sym typeface="DM Sans"/>
            </a:endParaRPr>
          </a:p>
          <a:p>
            <a:pPr indent="0" lvl="0" marL="457200" rtl="0" algn="l">
              <a:spcBef>
                <a:spcPts val="0"/>
              </a:spcBef>
              <a:spcAft>
                <a:spcPts val="0"/>
              </a:spcAft>
              <a:buNone/>
            </a:pPr>
            <a:r>
              <a:t/>
            </a:r>
            <a:endParaRPr sz="1500">
              <a:solidFill>
                <a:schemeClr val="lt1"/>
              </a:solidFill>
              <a:latin typeface="DM Sans"/>
              <a:ea typeface="DM Sans"/>
              <a:cs typeface="DM Sans"/>
              <a:sym typeface="DM Sans"/>
            </a:endParaRPr>
          </a:p>
          <a:p>
            <a:pPr indent="-323850" lvl="0" marL="457200" rtl="0" algn="l">
              <a:spcBef>
                <a:spcPts val="0"/>
              </a:spcBef>
              <a:spcAft>
                <a:spcPts val="0"/>
              </a:spcAft>
              <a:buClr>
                <a:schemeClr val="lt1"/>
              </a:buClr>
              <a:buSzPts val="1500"/>
              <a:buFont typeface="DM Sans"/>
              <a:buChar char="●"/>
            </a:pPr>
            <a:r>
              <a:rPr lang="en" sz="1500">
                <a:solidFill>
                  <a:schemeClr val="lt1"/>
                </a:solidFill>
                <a:latin typeface="DM Sans"/>
                <a:ea typeface="DM Sans"/>
                <a:cs typeface="DM Sans"/>
                <a:sym typeface="DM Sans"/>
              </a:rPr>
              <a:t>And more…</a:t>
            </a:r>
            <a:endParaRPr sz="1500">
              <a:solidFill>
                <a:schemeClr val="lt1"/>
              </a:solidFill>
              <a:latin typeface="DM Sans"/>
              <a:ea typeface="DM Sans"/>
              <a:cs typeface="DM Sans"/>
              <a:sym typeface="DM Sans"/>
            </a:endParaRPr>
          </a:p>
        </p:txBody>
      </p:sp>
      <p:sp>
        <p:nvSpPr>
          <p:cNvPr id="561" name="Google Shape;561;p58"/>
          <p:cNvSpPr txBox="1"/>
          <p:nvPr/>
        </p:nvSpPr>
        <p:spPr>
          <a:xfrm>
            <a:off x="227400" y="2776475"/>
            <a:ext cx="42048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DM Sans"/>
                <a:ea typeface="DM Sans"/>
                <a:cs typeface="DM Sans"/>
                <a:sym typeface="DM Sans"/>
              </a:rPr>
              <a:t>2021</a:t>
            </a:r>
            <a:endParaRPr sz="1800">
              <a:solidFill>
                <a:schemeClr val="lt1"/>
              </a:solidFill>
              <a:latin typeface="DM Sans"/>
              <a:ea typeface="DM Sans"/>
              <a:cs typeface="DM Sans"/>
              <a:sym typeface="DM Sans"/>
            </a:endParaRPr>
          </a:p>
          <a:p>
            <a:pPr indent="0" lvl="0" marL="0" rtl="0" algn="l">
              <a:spcBef>
                <a:spcPts val="0"/>
              </a:spcBef>
              <a:spcAft>
                <a:spcPts val="0"/>
              </a:spcAft>
              <a:buNone/>
            </a:pPr>
            <a:r>
              <a:t/>
            </a:r>
            <a:endParaRPr sz="1500">
              <a:solidFill>
                <a:schemeClr val="lt1"/>
              </a:solidFill>
              <a:latin typeface="DM Sans"/>
              <a:ea typeface="DM Sans"/>
              <a:cs typeface="DM Sans"/>
              <a:sym typeface="DM Sans"/>
            </a:endParaRPr>
          </a:p>
          <a:p>
            <a:pPr indent="-323850" lvl="0" marL="457200" rtl="0" algn="l">
              <a:spcBef>
                <a:spcPts val="0"/>
              </a:spcBef>
              <a:spcAft>
                <a:spcPts val="0"/>
              </a:spcAft>
              <a:buClr>
                <a:schemeClr val="lt1"/>
              </a:buClr>
              <a:buSzPts val="1500"/>
              <a:buFont typeface="DM Sans"/>
              <a:buChar char="●"/>
            </a:pPr>
            <a:r>
              <a:rPr lang="en" sz="1500">
                <a:solidFill>
                  <a:schemeClr val="lt1"/>
                </a:solidFill>
                <a:latin typeface="DM Sans"/>
                <a:ea typeface="DM Sans"/>
                <a:cs typeface="DM Sans"/>
                <a:sym typeface="DM Sans"/>
              </a:rPr>
              <a:t>“Exploring General Versus Academic English Proficiency as Predictors of Adolescent EFL Essay Writing”</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59"/>
          <p:cNvSpPr txBox="1"/>
          <p:nvPr>
            <p:ph type="title"/>
          </p:nvPr>
        </p:nvSpPr>
        <p:spPr>
          <a:xfrm>
            <a:off x="228600" y="-10200"/>
            <a:ext cx="6424800" cy="9348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i="1" lang="en"/>
              <a:t>GENRE ANALYSIS</a:t>
            </a:r>
            <a:endParaRPr i="1"/>
          </a:p>
        </p:txBody>
      </p:sp>
      <p:sp>
        <p:nvSpPr>
          <p:cNvPr id="567" name="Google Shape;567;p59"/>
          <p:cNvSpPr txBox="1"/>
          <p:nvPr>
            <p:ph idx="1" type="subTitle"/>
          </p:nvPr>
        </p:nvSpPr>
        <p:spPr>
          <a:xfrm>
            <a:off x="228600" y="1121250"/>
            <a:ext cx="8523600" cy="3491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Sometimes this category overlaps with research on professional environments. Some papers are concerned with diversity and activism; others hone in on specific writing modes.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500"/>
              <a:t>Examples: </a:t>
            </a:r>
            <a:endParaRPr sz="1500"/>
          </a:p>
          <a:p>
            <a:pPr indent="0" lvl="0" marL="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2023: 	“What Is a Workplace? Principles for Bounding Case Studies of Genres, Processes, Objects, and Organizations”</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2024: 	</a:t>
            </a:r>
            <a:r>
              <a:rPr lang="en" sz="1500"/>
              <a:t>“A Direct Functional Measure of Text Quality: Did the Reader Understand?”</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2025: 	“</a:t>
            </a:r>
            <a:r>
              <a:rPr lang="en" sz="1500"/>
              <a:t>Samirah X’s Sense of Audience: A Case Study on Black Teen Activism on Social Media”</a:t>
            </a:r>
            <a:endParaRPr sz="15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60"/>
          <p:cNvSpPr txBox="1"/>
          <p:nvPr>
            <p:ph type="title"/>
          </p:nvPr>
        </p:nvSpPr>
        <p:spPr>
          <a:xfrm>
            <a:off x="228600" y="-10200"/>
            <a:ext cx="6424800" cy="9348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i="1" lang="en"/>
              <a:t>ARTIFICIAL INTELLIGENCE</a:t>
            </a:r>
            <a:endParaRPr i="1"/>
          </a:p>
        </p:txBody>
      </p:sp>
      <p:sp>
        <p:nvSpPr>
          <p:cNvPr id="573" name="Google Shape;573;p60"/>
          <p:cNvSpPr txBox="1"/>
          <p:nvPr>
            <p:ph idx="1" type="subTitle"/>
          </p:nvPr>
        </p:nvSpPr>
        <p:spPr>
          <a:xfrm>
            <a:off x="228600" y="1121250"/>
            <a:ext cx="8523600" cy="3491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i="1" lang="en"/>
              <a:t>Written Communication</a:t>
            </a:r>
            <a:r>
              <a:rPr lang="en"/>
              <a:t> has published three papers on A.I. starting in October 2024. These pieces are exclusively focused on student writing or “pedagogical implications.”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500"/>
              <a:t>Examples: </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2024: 	“Dense and Disconnected: Analyzing the Sedimented Style of ChatGPT-Generated Text at Scale”</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2025: 	“Does ChatGPT Write Like a Student? Engagement Markers in Argumentative Essays” </a:t>
            </a:r>
            <a:endParaRPr sz="1500"/>
          </a:p>
          <a:p>
            <a:pPr indent="0" lvl="0" marL="457200" rtl="0" algn="l">
              <a:spcBef>
                <a:spcPts val="0"/>
              </a:spcBef>
              <a:spcAft>
                <a:spcPts val="0"/>
              </a:spcAft>
              <a:buNone/>
            </a:pPr>
            <a:r>
              <a:t/>
            </a:r>
            <a:endParaRPr sz="1500"/>
          </a:p>
          <a:p>
            <a:pPr indent="-323850" lvl="0" marL="457200" rtl="0" algn="l">
              <a:spcBef>
                <a:spcPts val="0"/>
              </a:spcBef>
              <a:spcAft>
                <a:spcPts val="0"/>
              </a:spcAft>
              <a:buSzPts val="1500"/>
              <a:buChar char="●"/>
            </a:pPr>
            <a:r>
              <a:rPr lang="en" sz="1500"/>
              <a:t>2025: 	“Ownership, Accuracy, and Aesthetics: University Writers' Perceptions of GenAI Poetry” </a:t>
            </a:r>
            <a:endParaRPr sz="15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descr="A group of small school kids with teacher in class writing. (Provided by Getty Images)" id="578" name="Google Shape;578;p61"/>
          <p:cNvPicPr preferRelativeResize="0"/>
          <p:nvPr>
            <p:ph idx="2" type="pic"/>
          </p:nvPr>
        </p:nvPicPr>
        <p:blipFill rotWithShape="1">
          <a:blip r:embed="rId3">
            <a:alphaModFix/>
          </a:blip>
          <a:srcRect b="0" l="20142" r="20142" t="0"/>
          <a:stretch/>
        </p:blipFill>
        <p:spPr>
          <a:xfrm>
            <a:off x="5032050" y="460300"/>
            <a:ext cx="3783900" cy="4223400"/>
          </a:xfrm>
          <a:prstGeom prst="roundRect">
            <a:avLst>
              <a:gd fmla="val 10727" name="adj"/>
            </a:avLst>
          </a:prstGeom>
          <a:noFill/>
        </p:spPr>
      </p:pic>
      <p:sp>
        <p:nvSpPr>
          <p:cNvPr id="579" name="Google Shape;579;p61"/>
          <p:cNvSpPr txBox="1"/>
          <p:nvPr>
            <p:ph idx="1" type="subTitle"/>
          </p:nvPr>
        </p:nvSpPr>
        <p:spPr>
          <a:xfrm>
            <a:off x="118200" y="2611850"/>
            <a:ext cx="4423200" cy="1723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1700"/>
              <a:t>“Gateways to a Different World of Meaning: Expanding Theme Use in Primary-Aged Children’s Writing” </a:t>
            </a:r>
            <a:endParaRPr sz="1700"/>
          </a:p>
          <a:p>
            <a:pPr indent="0" lvl="0" marL="0" rtl="0" algn="ctr">
              <a:spcBef>
                <a:spcPts val="0"/>
              </a:spcBef>
              <a:spcAft>
                <a:spcPts val="0"/>
              </a:spcAft>
              <a:buNone/>
            </a:pPr>
            <a:r>
              <a:t/>
            </a:r>
            <a:endParaRPr sz="1400"/>
          </a:p>
          <a:p>
            <a:pPr indent="0" lvl="0" marL="0" rtl="0" algn="ctr">
              <a:spcBef>
                <a:spcPts val="0"/>
              </a:spcBef>
              <a:spcAft>
                <a:spcPts val="0"/>
              </a:spcAft>
              <a:buNone/>
            </a:pPr>
            <a:r>
              <a:rPr lang="en" sz="1400"/>
              <a:t>by Frances Bodger</a:t>
            </a:r>
            <a:endParaRPr sz="1400"/>
          </a:p>
          <a:p>
            <a:pPr indent="0" lvl="0" marL="0" rtl="0" algn="ctr">
              <a:spcBef>
                <a:spcPts val="0"/>
              </a:spcBef>
              <a:spcAft>
                <a:spcPts val="0"/>
              </a:spcAft>
              <a:buNone/>
            </a:pPr>
            <a:r>
              <a:t/>
            </a:r>
            <a:endParaRPr sz="1400"/>
          </a:p>
          <a:p>
            <a:pPr indent="0" lvl="0" marL="0" rtl="0" algn="ctr">
              <a:spcBef>
                <a:spcPts val="0"/>
              </a:spcBef>
              <a:spcAft>
                <a:spcPts val="0"/>
              </a:spcAft>
              <a:buNone/>
            </a:pPr>
            <a:r>
              <a:rPr lang="en" sz="1400"/>
              <a:t>Volume 42, Issue 4 (Oct. 2025)</a:t>
            </a:r>
            <a:endParaRPr sz="1400"/>
          </a:p>
        </p:txBody>
      </p:sp>
      <p:sp>
        <p:nvSpPr>
          <p:cNvPr id="580" name="Google Shape;580;p61"/>
          <p:cNvSpPr/>
          <p:nvPr/>
        </p:nvSpPr>
        <p:spPr>
          <a:xfrm>
            <a:off x="2125050" y="1777050"/>
            <a:ext cx="236700" cy="2367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581" name="Google Shape;581;p61"/>
          <p:cNvSpPr txBox="1"/>
          <p:nvPr>
            <p:ph type="title"/>
          </p:nvPr>
        </p:nvSpPr>
        <p:spPr>
          <a:xfrm>
            <a:off x="228600" y="408042"/>
            <a:ext cx="4029600" cy="299400"/>
          </a:xfrm>
          <a:prstGeom prst="rect">
            <a:avLst/>
          </a:prstGeom>
        </p:spPr>
        <p:txBody>
          <a:bodyPr anchorCtr="0" anchor="t" bIns="0" lIns="91425" spcFirstLastPara="1" rIns="91425" wrap="square" tIns="91425">
            <a:noAutofit/>
          </a:bodyPr>
          <a:lstStyle/>
          <a:p>
            <a:pPr indent="0" lvl="0" marL="0" rtl="0" algn="ctr">
              <a:spcBef>
                <a:spcPts val="0"/>
              </a:spcBef>
              <a:spcAft>
                <a:spcPts val="0"/>
              </a:spcAft>
              <a:buNone/>
            </a:pPr>
            <a:r>
              <a:rPr lang="en"/>
              <a:t>ARTICLE </a:t>
            </a:r>
            <a:endParaRPr/>
          </a:p>
          <a:p>
            <a:pPr indent="0" lvl="0" marL="0" rtl="0" algn="ctr">
              <a:spcBef>
                <a:spcPts val="0"/>
              </a:spcBef>
              <a:spcAft>
                <a:spcPts val="0"/>
              </a:spcAft>
              <a:buNone/>
            </a:pPr>
            <a:r>
              <a:rPr lang="en"/>
              <a:t>SUMMARY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2"/>
          <p:cNvSpPr txBox="1"/>
          <p:nvPr>
            <p:ph idx="1" type="subTitle"/>
          </p:nvPr>
        </p:nvSpPr>
        <p:spPr>
          <a:xfrm>
            <a:off x="228600" y="2230788"/>
            <a:ext cx="6204000" cy="681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00" u="sng"/>
              <a:t>Argument: </a:t>
            </a:r>
            <a:endParaRPr b="1" sz="1600" u="sng"/>
          </a:p>
          <a:p>
            <a:pPr indent="0" lvl="0" marL="0" rtl="0" algn="l">
              <a:spcBef>
                <a:spcPts val="0"/>
              </a:spcBef>
              <a:spcAft>
                <a:spcPts val="0"/>
              </a:spcAft>
              <a:buNone/>
            </a:pPr>
            <a:r>
              <a:t/>
            </a:r>
            <a:endParaRPr sz="1600"/>
          </a:p>
          <a:p>
            <a:pPr indent="0" lvl="0" marL="0" rtl="0" algn="l">
              <a:spcBef>
                <a:spcPts val="0"/>
              </a:spcBef>
              <a:spcAft>
                <a:spcPts val="0"/>
              </a:spcAft>
              <a:buNone/>
            </a:pPr>
            <a:r>
              <a:rPr lang="en" sz="1600"/>
              <a:t>Teaching children to vary sentence beginnings (“Theme”) is essential to learning how to write.  </a:t>
            </a:r>
            <a:endParaRPr/>
          </a:p>
        </p:txBody>
      </p:sp>
      <p:sp>
        <p:nvSpPr>
          <p:cNvPr id="587" name="Google Shape;587;p62"/>
          <p:cNvSpPr txBox="1"/>
          <p:nvPr>
            <p:ph type="title"/>
          </p:nvPr>
        </p:nvSpPr>
        <p:spPr>
          <a:xfrm>
            <a:off x="-59150" y="367275"/>
            <a:ext cx="8686800" cy="3939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STUDY OVERVIEW</a:t>
            </a:r>
            <a:endParaRPr/>
          </a:p>
        </p:txBody>
      </p:sp>
      <p:sp>
        <p:nvSpPr>
          <p:cNvPr id="588" name="Google Shape;588;p62"/>
          <p:cNvSpPr txBox="1"/>
          <p:nvPr>
            <p:ph idx="1" type="subTitle"/>
          </p:nvPr>
        </p:nvSpPr>
        <p:spPr>
          <a:xfrm>
            <a:off x="228600" y="1107663"/>
            <a:ext cx="6438900" cy="681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00" u="sng"/>
              <a:t>Research Question: </a:t>
            </a:r>
            <a:endParaRPr b="1" sz="1600" u="sng"/>
          </a:p>
          <a:p>
            <a:pPr indent="0" lvl="0" marL="0" rtl="0" algn="l">
              <a:spcBef>
                <a:spcPts val="0"/>
              </a:spcBef>
              <a:spcAft>
                <a:spcPts val="0"/>
              </a:spcAft>
              <a:buNone/>
            </a:pPr>
            <a:r>
              <a:t/>
            </a:r>
            <a:endParaRPr sz="1600"/>
          </a:p>
          <a:p>
            <a:pPr indent="0" lvl="0" marL="0" rtl="0" algn="l">
              <a:spcBef>
                <a:spcPts val="0"/>
              </a:spcBef>
              <a:spcAft>
                <a:spcPts val="0"/>
              </a:spcAft>
              <a:buNone/>
            </a:pPr>
            <a:r>
              <a:rPr lang="en" sz="1600"/>
              <a:t>How do children learn to write complex sentences?</a:t>
            </a:r>
            <a:endParaRPr/>
          </a:p>
        </p:txBody>
      </p:sp>
      <p:sp>
        <p:nvSpPr>
          <p:cNvPr id="589" name="Google Shape;589;p62"/>
          <p:cNvSpPr txBox="1"/>
          <p:nvPr>
            <p:ph idx="1" type="subTitle"/>
          </p:nvPr>
        </p:nvSpPr>
        <p:spPr>
          <a:xfrm>
            <a:off x="228600" y="3603788"/>
            <a:ext cx="6204000" cy="681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600" u="sng"/>
              <a:t>Evidence:</a:t>
            </a:r>
            <a:endParaRPr b="1" sz="1600" u="sng"/>
          </a:p>
          <a:p>
            <a:pPr indent="0" lvl="0" marL="0" rtl="0" algn="l">
              <a:spcBef>
                <a:spcPts val="0"/>
              </a:spcBef>
              <a:spcAft>
                <a:spcPts val="0"/>
              </a:spcAft>
              <a:buNone/>
            </a:pPr>
            <a:r>
              <a:t/>
            </a:r>
            <a:endParaRPr sz="1600" u="sng"/>
          </a:p>
          <a:p>
            <a:pPr indent="0" lvl="0" marL="0" rtl="0" algn="l">
              <a:spcBef>
                <a:spcPts val="0"/>
              </a:spcBef>
              <a:spcAft>
                <a:spcPts val="0"/>
              </a:spcAft>
              <a:buNone/>
            </a:pPr>
            <a:r>
              <a:rPr lang="en" sz="1600"/>
              <a:t>Students switched from using personal pronouns to abstract, topic based sentence openers.</a:t>
            </a:r>
            <a:r>
              <a:rPr lang="en" sz="1600" u="sng"/>
              <a:t> </a:t>
            </a:r>
            <a:endParaRPr/>
          </a:p>
        </p:txBody>
      </p:sp>
      <p:sp>
        <p:nvSpPr>
          <p:cNvPr id="590" name="Google Shape;590;p62"/>
          <p:cNvSpPr txBox="1"/>
          <p:nvPr/>
        </p:nvSpPr>
        <p:spPr>
          <a:xfrm>
            <a:off x="6170875" y="1251525"/>
            <a:ext cx="3009300" cy="31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chemeClr val="lt1"/>
              </a:solidFill>
              <a:latin typeface="DM Sans"/>
              <a:ea typeface="DM Sans"/>
              <a:cs typeface="DM Sans"/>
              <a:sym typeface="DM Sans"/>
            </a:endParaRPr>
          </a:p>
        </p:txBody>
      </p:sp>
      <p:sp>
        <p:nvSpPr>
          <p:cNvPr id="591" name="Google Shape;591;p62"/>
          <p:cNvSpPr/>
          <p:nvPr/>
        </p:nvSpPr>
        <p:spPr>
          <a:xfrm flipH="1">
            <a:off x="6230925" y="1107675"/>
            <a:ext cx="2583600" cy="3618300"/>
          </a:xfrm>
          <a:prstGeom prst="roundRect">
            <a:avLst>
              <a:gd fmla="val 19978"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DM Sans"/>
                <a:ea typeface="DM Sans"/>
                <a:cs typeface="DM Sans"/>
                <a:sym typeface="DM Sans"/>
              </a:rPr>
              <a:t>Theme</a:t>
            </a:r>
            <a:r>
              <a:rPr lang="en" sz="1800">
                <a:solidFill>
                  <a:schemeClr val="lt1"/>
                </a:solidFill>
                <a:latin typeface="DM Sans"/>
                <a:ea typeface="DM Sans"/>
                <a:cs typeface="DM Sans"/>
                <a:sym typeface="DM Sans"/>
              </a:rPr>
              <a:t>: 	</a:t>
            </a:r>
            <a:endParaRPr sz="1800">
              <a:solidFill>
                <a:schemeClr val="lt1"/>
              </a:solidFill>
              <a:latin typeface="DM Sans"/>
              <a:ea typeface="DM Sans"/>
              <a:cs typeface="DM Sans"/>
              <a:sym typeface="DM Sans"/>
            </a:endParaRPr>
          </a:p>
          <a:p>
            <a:pPr indent="0" lvl="0" marL="0" rtl="0" algn="l">
              <a:spcBef>
                <a:spcPts val="0"/>
              </a:spcBef>
              <a:spcAft>
                <a:spcPts val="0"/>
              </a:spcAft>
              <a:buNone/>
            </a:pPr>
            <a:r>
              <a:t/>
            </a:r>
            <a:endParaRPr sz="1800">
              <a:solidFill>
                <a:schemeClr val="lt1"/>
              </a:solidFill>
              <a:latin typeface="DM Sans"/>
              <a:ea typeface="DM Sans"/>
              <a:cs typeface="DM Sans"/>
              <a:sym typeface="DM Sans"/>
            </a:endParaRPr>
          </a:p>
          <a:p>
            <a:pPr indent="0" lvl="0" marL="0" rtl="0" algn="l">
              <a:spcBef>
                <a:spcPts val="0"/>
              </a:spcBef>
              <a:spcAft>
                <a:spcPts val="0"/>
              </a:spcAft>
              <a:buNone/>
            </a:pPr>
            <a:r>
              <a:rPr lang="en" sz="1800">
                <a:solidFill>
                  <a:schemeClr val="lt1"/>
                </a:solidFill>
                <a:latin typeface="DM Sans"/>
                <a:ea typeface="DM Sans"/>
                <a:cs typeface="DM Sans"/>
                <a:sym typeface="DM Sans"/>
              </a:rPr>
              <a:t>the way a sentence begins, establishes the topic, and influences the rest of the text. </a:t>
            </a:r>
            <a:endParaRPr sz="1800">
              <a:solidFill>
                <a:schemeClr val="lt1"/>
              </a:solidFill>
              <a:latin typeface="DM Sans"/>
              <a:ea typeface="DM Sans"/>
              <a:cs typeface="DM Sans"/>
              <a:sym typeface="DM Sans"/>
            </a:endParaRPr>
          </a:p>
          <a:p>
            <a:pPr indent="0" lvl="0" marL="0" rtl="0" algn="ctr">
              <a:spcBef>
                <a:spcPts val="0"/>
              </a:spcBef>
              <a:spcAft>
                <a:spcPts val="300"/>
              </a:spcAft>
              <a:buNone/>
            </a:pPr>
            <a:r>
              <a:t/>
            </a:r>
            <a:endParaRPr sz="2500">
              <a:solidFill>
                <a:schemeClr val="lt1"/>
              </a:solidFill>
              <a:latin typeface="Forum"/>
              <a:ea typeface="Forum"/>
              <a:cs typeface="Forum"/>
              <a:sym typeface="For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3"/>
          <p:cNvSpPr txBox="1"/>
          <p:nvPr>
            <p:ph idx="1" type="subTitle"/>
          </p:nvPr>
        </p:nvSpPr>
        <p:spPr>
          <a:xfrm>
            <a:off x="558300" y="1286700"/>
            <a:ext cx="8121300" cy="1608300"/>
          </a:xfrm>
          <a:prstGeom prst="rect">
            <a:avLst/>
          </a:prstGeom>
        </p:spPr>
        <p:txBody>
          <a:bodyPr anchorCtr="0" anchor="t" bIns="0" lIns="0" spcFirstLastPara="1" rIns="0" wrap="square" tIns="0">
            <a:noAutofit/>
          </a:bodyPr>
          <a:lstStyle/>
          <a:p>
            <a:pPr indent="-317500" lvl="0" marL="457200" rtl="0" algn="l">
              <a:spcBef>
                <a:spcPts val="0"/>
              </a:spcBef>
              <a:spcAft>
                <a:spcPts val="0"/>
              </a:spcAft>
              <a:buSzPts val="1400"/>
              <a:buChar char="●"/>
            </a:pPr>
            <a:r>
              <a:rPr lang="en" sz="1400"/>
              <a:t>17 children from 8-10 years of age across two London schools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a:p>
            <a:pPr indent="-317500" lvl="0" marL="457200" rtl="0" algn="l">
              <a:spcBef>
                <a:spcPts val="0"/>
              </a:spcBef>
              <a:spcAft>
                <a:spcPts val="0"/>
              </a:spcAft>
              <a:buSzPts val="1400"/>
              <a:buChar char="●"/>
            </a:pPr>
            <a:r>
              <a:rPr lang="en" sz="1400"/>
              <a:t>Assigned students writing </a:t>
            </a:r>
            <a:r>
              <a:rPr lang="en" sz="1400"/>
              <a:t>exercises</a:t>
            </a:r>
            <a:r>
              <a:rPr lang="en" sz="1400"/>
              <a:t> over 2 years</a:t>
            </a:r>
            <a:endParaRPr sz="1400"/>
          </a:p>
          <a:p>
            <a:pPr indent="0" lvl="0" marL="0" rtl="0" algn="l">
              <a:spcBef>
                <a:spcPts val="0"/>
              </a:spcBef>
              <a:spcAft>
                <a:spcPts val="0"/>
              </a:spcAft>
              <a:buNone/>
            </a:pPr>
            <a:r>
              <a:t/>
            </a:r>
            <a:endParaRPr sz="1400"/>
          </a:p>
          <a:p>
            <a:pPr indent="-317500" lvl="1" marL="914400" rtl="0" algn="l">
              <a:spcBef>
                <a:spcPts val="0"/>
              </a:spcBef>
              <a:spcAft>
                <a:spcPts val="0"/>
              </a:spcAft>
              <a:buSzPts val="1400"/>
              <a:buChar char="○"/>
            </a:pPr>
            <a:r>
              <a:rPr lang="en" sz="1400" u="sng"/>
              <a:t>Year 1:</a:t>
            </a:r>
            <a:r>
              <a:rPr lang="en" sz="1400"/>
              <a:t> Should Year 4 children be allowed to write with pens?</a:t>
            </a:r>
            <a:endParaRPr sz="1400"/>
          </a:p>
          <a:p>
            <a:pPr indent="0" lvl="0" marL="0" rtl="0" algn="l">
              <a:spcBef>
                <a:spcPts val="0"/>
              </a:spcBef>
              <a:spcAft>
                <a:spcPts val="0"/>
              </a:spcAft>
              <a:buNone/>
            </a:pPr>
            <a:r>
              <a:t/>
            </a:r>
            <a:endParaRPr sz="1400"/>
          </a:p>
          <a:p>
            <a:pPr indent="-317500" lvl="1" marL="914400" rtl="0" algn="l">
              <a:spcBef>
                <a:spcPts val="0"/>
              </a:spcBef>
              <a:spcAft>
                <a:spcPts val="0"/>
              </a:spcAft>
              <a:buSzPts val="1400"/>
              <a:buChar char="○"/>
            </a:pPr>
            <a:r>
              <a:rPr lang="en" sz="1400" u="sng"/>
              <a:t>Year 2</a:t>
            </a:r>
            <a:r>
              <a:rPr lang="en" sz="1400"/>
              <a:t>: Should Pokemon card trading be allowed in school?</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a:p>
            <a:pPr indent="-317500" lvl="0" marL="457200" rtl="0" algn="l">
              <a:spcBef>
                <a:spcPts val="0"/>
              </a:spcBef>
              <a:spcAft>
                <a:spcPts val="0"/>
              </a:spcAft>
              <a:buSzPts val="1400"/>
              <a:buChar char="●"/>
            </a:pPr>
            <a:r>
              <a:rPr lang="en" sz="1400"/>
              <a:t>Compared the students’ writing at Year 1 their Year 2 writing</a:t>
            </a:r>
            <a:endParaRPr sz="1400"/>
          </a:p>
          <a:p>
            <a:pPr indent="0" lvl="0" marL="457200" rtl="0" algn="l">
              <a:spcBef>
                <a:spcPts val="0"/>
              </a:spcBef>
              <a:spcAft>
                <a:spcPts val="0"/>
              </a:spcAft>
              <a:buNone/>
            </a:pPr>
            <a:r>
              <a:t/>
            </a:r>
            <a:endParaRPr sz="1400"/>
          </a:p>
          <a:p>
            <a:pPr indent="-317500" lvl="1" marL="914400" rtl="0" algn="l">
              <a:spcBef>
                <a:spcPts val="0"/>
              </a:spcBef>
              <a:spcAft>
                <a:spcPts val="0"/>
              </a:spcAft>
              <a:buSzPts val="1400"/>
              <a:buChar char="○"/>
            </a:pPr>
            <a:r>
              <a:rPr lang="en" sz="1400"/>
              <a:t>Measured progress based on how students structure their “Themes”</a:t>
            </a:r>
            <a:endParaRPr sz="1400"/>
          </a:p>
          <a:p>
            <a:pPr indent="0" lvl="0" marL="914400" rtl="0" algn="l">
              <a:spcBef>
                <a:spcPts val="0"/>
              </a:spcBef>
              <a:spcAft>
                <a:spcPts val="0"/>
              </a:spcAft>
              <a:buNone/>
            </a:pPr>
            <a:r>
              <a:t/>
            </a:r>
            <a:endParaRPr sz="1400"/>
          </a:p>
          <a:p>
            <a:pPr indent="-317500" lvl="1" marL="914400" rtl="0" algn="l">
              <a:spcBef>
                <a:spcPts val="0"/>
              </a:spcBef>
              <a:spcAft>
                <a:spcPts val="0"/>
              </a:spcAft>
              <a:buSzPts val="1400"/>
              <a:buChar char="○"/>
            </a:pPr>
            <a:r>
              <a:rPr lang="en" sz="1400"/>
              <a:t>Type of “Theme” indicates how complex the rest of the argument will be </a:t>
            </a:r>
            <a:endParaRPr/>
          </a:p>
        </p:txBody>
      </p:sp>
      <p:sp>
        <p:nvSpPr>
          <p:cNvPr id="597" name="Google Shape;597;p63"/>
          <p:cNvSpPr txBox="1"/>
          <p:nvPr>
            <p:ph type="title"/>
          </p:nvPr>
        </p:nvSpPr>
        <p:spPr>
          <a:xfrm>
            <a:off x="228600" y="460100"/>
            <a:ext cx="8686800" cy="3939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t>WHAT THE STUDY MEASURED</a:t>
            </a:r>
            <a:endParaRPr/>
          </a:p>
        </p:txBody>
      </p:sp>
      <p:pic>
        <p:nvPicPr>
          <p:cNvPr descr="Boy studying at desk (Provided by Getty Images)" id="598" name="Google Shape;598;p63"/>
          <p:cNvPicPr preferRelativeResize="0"/>
          <p:nvPr>
            <p:ph idx="6" type="pic"/>
          </p:nvPr>
        </p:nvPicPr>
        <p:blipFill rotWithShape="1">
          <a:blip r:embed="rId3">
            <a:alphaModFix/>
          </a:blip>
          <a:srcRect b="0" l="20162" r="20168" t="0"/>
          <a:stretch/>
        </p:blipFill>
        <p:spPr>
          <a:xfrm>
            <a:off x="6772825" y="1286700"/>
            <a:ext cx="2064600" cy="2306100"/>
          </a:xfrm>
          <a:prstGeom prst="roundRect">
            <a:avLst>
              <a:gd fmla="val 16667" name="adj"/>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pic>
        <p:nvPicPr>
          <p:cNvPr descr="Close up of hand with pen (Provided by Getty Images)" id="603" name="Google Shape;603;p64"/>
          <p:cNvPicPr preferRelativeResize="0"/>
          <p:nvPr>
            <p:ph idx="5" type="pic"/>
          </p:nvPr>
        </p:nvPicPr>
        <p:blipFill rotWithShape="1">
          <a:blip r:embed="rId3">
            <a:alphaModFix/>
          </a:blip>
          <a:srcRect b="12614" l="0" r="0" t="12614"/>
          <a:stretch/>
        </p:blipFill>
        <p:spPr>
          <a:xfrm>
            <a:off x="1645050" y="1702050"/>
            <a:ext cx="1557300" cy="1739400"/>
          </a:xfrm>
          <a:prstGeom prst="roundRect">
            <a:avLst>
              <a:gd fmla="val 16667" name="adj"/>
            </a:avLst>
          </a:prstGeom>
        </p:spPr>
      </p:pic>
      <p:pic>
        <p:nvPicPr>
          <p:cNvPr descr="Twin boys fighting (Provided by Getty Images)" id="604" name="Google Shape;604;p64"/>
          <p:cNvPicPr preferRelativeResize="0"/>
          <p:nvPr>
            <p:ph idx="5" type="pic"/>
          </p:nvPr>
        </p:nvPicPr>
        <p:blipFill rotWithShape="1">
          <a:blip r:embed="rId4">
            <a:alphaModFix/>
          </a:blip>
          <a:srcRect b="0" l="20142" r="20142" t="0"/>
          <a:stretch/>
        </p:blipFill>
        <p:spPr>
          <a:xfrm>
            <a:off x="5930250" y="1774000"/>
            <a:ext cx="1557300" cy="1739400"/>
          </a:xfrm>
          <a:prstGeom prst="roundRect">
            <a:avLst>
              <a:gd fmla="val 16667" name="adj"/>
            </a:avLst>
          </a:prstGeom>
        </p:spPr>
      </p:pic>
      <p:sp>
        <p:nvSpPr>
          <p:cNvPr id="605" name="Google Shape;605;p64"/>
          <p:cNvSpPr txBox="1"/>
          <p:nvPr/>
        </p:nvSpPr>
        <p:spPr>
          <a:xfrm>
            <a:off x="905713" y="380200"/>
            <a:ext cx="3000000" cy="486300"/>
          </a:xfrm>
          <a:prstGeom prst="rect">
            <a:avLst/>
          </a:prstGeom>
          <a:noFill/>
          <a:ln>
            <a:noFill/>
          </a:ln>
        </p:spPr>
        <p:txBody>
          <a:bodyPr anchorCtr="0" anchor="t" bIns="91425" lIns="91425" spcFirstLastPara="1" rIns="91425" wrap="square" tIns="91425">
            <a:spAutoFit/>
          </a:bodyPr>
          <a:lstStyle/>
          <a:p>
            <a:pPr indent="0" lvl="0" marL="0" rtl="0" algn="ctr">
              <a:lnSpc>
                <a:spcPct val="70000"/>
              </a:lnSpc>
              <a:spcBef>
                <a:spcPts val="0"/>
              </a:spcBef>
              <a:spcAft>
                <a:spcPts val="0"/>
              </a:spcAft>
              <a:buNone/>
            </a:pPr>
            <a:r>
              <a:rPr lang="en" sz="2800">
                <a:solidFill>
                  <a:schemeClr val="lt1"/>
                </a:solidFill>
                <a:latin typeface="Forum"/>
                <a:ea typeface="Forum"/>
                <a:cs typeface="Forum"/>
                <a:sym typeface="Forum"/>
              </a:rPr>
              <a:t>YEAR 1</a:t>
            </a:r>
            <a:endParaRPr sz="2800">
              <a:solidFill>
                <a:schemeClr val="lt1"/>
              </a:solidFill>
              <a:latin typeface="Forum"/>
              <a:ea typeface="Forum"/>
              <a:cs typeface="Forum"/>
              <a:sym typeface="Forum"/>
            </a:endParaRPr>
          </a:p>
        </p:txBody>
      </p:sp>
      <p:sp>
        <p:nvSpPr>
          <p:cNvPr id="606" name="Google Shape;606;p64"/>
          <p:cNvSpPr txBox="1"/>
          <p:nvPr/>
        </p:nvSpPr>
        <p:spPr>
          <a:xfrm>
            <a:off x="5190600" y="457200"/>
            <a:ext cx="3000000" cy="486300"/>
          </a:xfrm>
          <a:prstGeom prst="rect">
            <a:avLst/>
          </a:prstGeom>
          <a:noFill/>
          <a:ln>
            <a:noFill/>
          </a:ln>
        </p:spPr>
        <p:txBody>
          <a:bodyPr anchorCtr="0" anchor="t" bIns="91425" lIns="91425" spcFirstLastPara="1" rIns="91425" wrap="square" tIns="91425">
            <a:spAutoFit/>
          </a:bodyPr>
          <a:lstStyle/>
          <a:p>
            <a:pPr indent="0" lvl="0" marL="0" rtl="0" algn="ctr">
              <a:lnSpc>
                <a:spcPct val="70000"/>
              </a:lnSpc>
              <a:spcBef>
                <a:spcPts val="0"/>
              </a:spcBef>
              <a:spcAft>
                <a:spcPts val="0"/>
              </a:spcAft>
              <a:buNone/>
            </a:pPr>
            <a:r>
              <a:rPr lang="en" sz="2800">
                <a:solidFill>
                  <a:schemeClr val="lt1"/>
                </a:solidFill>
                <a:latin typeface="Forum"/>
                <a:ea typeface="Forum"/>
                <a:cs typeface="Forum"/>
                <a:sym typeface="Forum"/>
              </a:rPr>
              <a:t>YEAR 2</a:t>
            </a:r>
            <a:endParaRPr sz="2800">
              <a:solidFill>
                <a:schemeClr val="lt1"/>
              </a:solidFill>
              <a:latin typeface="Forum"/>
              <a:ea typeface="Forum"/>
              <a:cs typeface="Forum"/>
              <a:sym typeface="Forum"/>
            </a:endParaRPr>
          </a:p>
        </p:txBody>
      </p:sp>
      <p:sp>
        <p:nvSpPr>
          <p:cNvPr id="607" name="Google Shape;607;p64"/>
          <p:cNvSpPr txBox="1"/>
          <p:nvPr/>
        </p:nvSpPr>
        <p:spPr>
          <a:xfrm>
            <a:off x="567175" y="3635875"/>
            <a:ext cx="3677100" cy="1262100"/>
          </a:xfrm>
          <a:prstGeom prst="rect">
            <a:avLst/>
          </a:prstGeom>
          <a:noFill/>
          <a:ln>
            <a:noFill/>
          </a:ln>
        </p:spPr>
        <p:txBody>
          <a:bodyPr anchorCtr="0" anchor="t" bIns="91425" lIns="91425" spcFirstLastPara="1" rIns="91425" wrap="square" tIns="91425">
            <a:spAutoFit/>
          </a:bodyPr>
          <a:lstStyle/>
          <a:p>
            <a:pPr indent="-292100" lvl="0" marL="457200" rtl="0" algn="l">
              <a:spcBef>
                <a:spcPts val="0"/>
              </a:spcBef>
              <a:spcAft>
                <a:spcPts val="0"/>
              </a:spcAft>
              <a:buClr>
                <a:schemeClr val="lt1"/>
              </a:buClr>
              <a:buSzPts val="1000"/>
              <a:buFont typeface="DM Sans"/>
              <a:buChar char="●"/>
            </a:pPr>
            <a:r>
              <a:rPr lang="en" sz="1000">
                <a:solidFill>
                  <a:schemeClr val="lt1"/>
                </a:solidFill>
                <a:latin typeface="DM Sans"/>
                <a:ea typeface="DM Sans"/>
                <a:cs typeface="DM Sans"/>
                <a:sym typeface="DM Sans"/>
              </a:rPr>
              <a:t>R</a:t>
            </a:r>
            <a:r>
              <a:rPr lang="en" sz="1000">
                <a:solidFill>
                  <a:schemeClr val="lt1"/>
                </a:solidFill>
                <a:latin typeface="DM Sans"/>
                <a:ea typeface="DM Sans"/>
                <a:cs typeface="DM Sans"/>
                <a:sym typeface="DM Sans"/>
              </a:rPr>
              <a:t>elied on personal pronouns and descriptive themes (“I think…”).</a:t>
            </a:r>
            <a:endParaRPr sz="1000">
              <a:solidFill>
                <a:schemeClr val="lt1"/>
              </a:solidFill>
              <a:latin typeface="DM Sans"/>
              <a:ea typeface="DM Sans"/>
              <a:cs typeface="DM Sans"/>
              <a:sym typeface="DM Sans"/>
            </a:endParaRPr>
          </a:p>
          <a:p>
            <a:pPr indent="0" lvl="0" marL="0" rtl="0" algn="l">
              <a:spcBef>
                <a:spcPts val="0"/>
              </a:spcBef>
              <a:spcAft>
                <a:spcPts val="0"/>
              </a:spcAft>
              <a:buNone/>
            </a:pPr>
            <a:r>
              <a:t/>
            </a:r>
            <a:endParaRPr sz="1000">
              <a:solidFill>
                <a:schemeClr val="lt1"/>
              </a:solidFill>
              <a:latin typeface="DM Sans"/>
              <a:ea typeface="DM Sans"/>
              <a:cs typeface="DM Sans"/>
              <a:sym typeface="DM Sans"/>
            </a:endParaRPr>
          </a:p>
          <a:p>
            <a:pPr indent="-292100" lvl="0" marL="457200" rtl="0" algn="l">
              <a:spcBef>
                <a:spcPts val="0"/>
              </a:spcBef>
              <a:spcAft>
                <a:spcPts val="0"/>
              </a:spcAft>
              <a:buClr>
                <a:schemeClr val="lt1"/>
              </a:buClr>
              <a:buSzPts val="1000"/>
              <a:buFont typeface="DM Sans"/>
              <a:buChar char="●"/>
            </a:pPr>
            <a:r>
              <a:rPr lang="en" sz="1000">
                <a:solidFill>
                  <a:schemeClr val="lt1"/>
                </a:solidFill>
                <a:latin typeface="DM Sans"/>
                <a:ea typeface="DM Sans"/>
                <a:cs typeface="DM Sans"/>
                <a:sym typeface="DM Sans"/>
              </a:rPr>
              <a:t>Speech-like themes (“interactional thematization”) are i</a:t>
            </a:r>
            <a:r>
              <a:rPr lang="en" sz="1000">
                <a:solidFill>
                  <a:schemeClr val="lt1"/>
                </a:solidFill>
                <a:latin typeface="DM Sans"/>
                <a:ea typeface="DM Sans"/>
                <a:cs typeface="DM Sans"/>
                <a:sym typeface="DM Sans"/>
              </a:rPr>
              <a:t>ndicative of a novice writer who struggles with developing their ideas past simply </a:t>
            </a:r>
            <a:r>
              <a:rPr i="1" lang="en" sz="1000">
                <a:solidFill>
                  <a:schemeClr val="lt1"/>
                </a:solidFill>
                <a:latin typeface="DM Sans"/>
                <a:ea typeface="DM Sans"/>
                <a:cs typeface="DM Sans"/>
                <a:sym typeface="DM Sans"/>
              </a:rPr>
              <a:t>describing</a:t>
            </a:r>
            <a:r>
              <a:rPr lang="en" sz="1000">
                <a:solidFill>
                  <a:schemeClr val="lt1"/>
                </a:solidFill>
                <a:latin typeface="DM Sans"/>
                <a:ea typeface="DM Sans"/>
                <a:cs typeface="DM Sans"/>
                <a:sym typeface="DM Sans"/>
              </a:rPr>
              <a:t> what happened.</a:t>
            </a:r>
            <a:endParaRPr sz="1000">
              <a:solidFill>
                <a:schemeClr val="lt1"/>
              </a:solidFill>
              <a:latin typeface="DM Sans"/>
              <a:ea typeface="DM Sans"/>
              <a:cs typeface="DM Sans"/>
              <a:sym typeface="DM Sans"/>
            </a:endParaRPr>
          </a:p>
        </p:txBody>
      </p:sp>
      <p:sp>
        <p:nvSpPr>
          <p:cNvPr id="608" name="Google Shape;608;p64"/>
          <p:cNvSpPr txBox="1"/>
          <p:nvPr/>
        </p:nvSpPr>
        <p:spPr>
          <a:xfrm>
            <a:off x="4804650" y="3599900"/>
            <a:ext cx="3808500" cy="1569900"/>
          </a:xfrm>
          <a:prstGeom prst="rect">
            <a:avLst/>
          </a:prstGeom>
          <a:noFill/>
          <a:ln>
            <a:noFill/>
          </a:ln>
        </p:spPr>
        <p:txBody>
          <a:bodyPr anchorCtr="0" anchor="t" bIns="91425" lIns="91425" spcFirstLastPara="1" rIns="91425" wrap="square" tIns="91425">
            <a:spAutoFit/>
          </a:bodyPr>
          <a:lstStyle/>
          <a:p>
            <a:pPr indent="-292100" lvl="0" marL="457200" rtl="0" algn="l">
              <a:spcBef>
                <a:spcPts val="0"/>
              </a:spcBef>
              <a:spcAft>
                <a:spcPts val="0"/>
              </a:spcAft>
              <a:buClr>
                <a:schemeClr val="lt1"/>
              </a:buClr>
              <a:buSzPts val="1000"/>
              <a:buFont typeface="DM Sans"/>
              <a:buChar char="●"/>
            </a:pPr>
            <a:r>
              <a:rPr lang="en" sz="1000">
                <a:solidFill>
                  <a:schemeClr val="lt1"/>
                </a:solidFill>
                <a:latin typeface="DM Sans"/>
                <a:ea typeface="DM Sans"/>
                <a:cs typeface="DM Sans"/>
                <a:sym typeface="DM Sans"/>
              </a:rPr>
              <a:t>Switched to </a:t>
            </a:r>
            <a:r>
              <a:rPr lang="en" sz="1000">
                <a:solidFill>
                  <a:schemeClr val="lt1"/>
                </a:solidFill>
                <a:latin typeface="DM Sans"/>
                <a:ea typeface="DM Sans"/>
                <a:cs typeface="DM Sans"/>
                <a:sym typeface="DM Sans"/>
              </a:rPr>
              <a:t>more abstract, topic-based themes </a:t>
            </a:r>
            <a:endParaRPr sz="1000">
              <a:solidFill>
                <a:schemeClr val="lt1"/>
              </a:solidFill>
              <a:latin typeface="DM Sans"/>
              <a:ea typeface="DM Sans"/>
              <a:cs typeface="DM Sans"/>
              <a:sym typeface="DM Sans"/>
            </a:endParaRPr>
          </a:p>
          <a:p>
            <a:pPr indent="0" lvl="0" marL="0" rtl="0" algn="l">
              <a:spcBef>
                <a:spcPts val="0"/>
              </a:spcBef>
              <a:spcAft>
                <a:spcPts val="0"/>
              </a:spcAft>
              <a:buNone/>
            </a:pPr>
            <a:r>
              <a:t/>
            </a:r>
            <a:endParaRPr sz="1000">
              <a:solidFill>
                <a:schemeClr val="lt1"/>
              </a:solidFill>
              <a:latin typeface="DM Sans"/>
              <a:ea typeface="DM Sans"/>
              <a:cs typeface="DM Sans"/>
              <a:sym typeface="DM Sans"/>
            </a:endParaRPr>
          </a:p>
          <a:p>
            <a:pPr indent="-292100" lvl="0" marL="457200" rtl="0" algn="l">
              <a:spcBef>
                <a:spcPts val="0"/>
              </a:spcBef>
              <a:spcAft>
                <a:spcPts val="0"/>
              </a:spcAft>
              <a:buClr>
                <a:schemeClr val="lt1"/>
              </a:buClr>
              <a:buSzPts val="1000"/>
              <a:buFont typeface="DM Sans"/>
              <a:buChar char="●"/>
            </a:pPr>
            <a:r>
              <a:rPr lang="en" sz="1000">
                <a:solidFill>
                  <a:schemeClr val="lt1"/>
                </a:solidFill>
                <a:latin typeface="DM Sans"/>
                <a:ea typeface="DM Sans"/>
                <a:cs typeface="DM Sans"/>
                <a:sym typeface="DM Sans"/>
              </a:rPr>
              <a:t>Abstract </a:t>
            </a:r>
            <a:r>
              <a:rPr lang="en" sz="1000">
                <a:solidFill>
                  <a:schemeClr val="lt1"/>
                </a:solidFill>
                <a:latin typeface="DM Sans"/>
                <a:ea typeface="DM Sans"/>
                <a:cs typeface="DM Sans"/>
                <a:sym typeface="DM Sans"/>
              </a:rPr>
              <a:t>themes</a:t>
            </a:r>
            <a:r>
              <a:rPr lang="en" sz="1000">
                <a:solidFill>
                  <a:schemeClr val="lt1"/>
                </a:solidFill>
                <a:latin typeface="DM Sans"/>
                <a:ea typeface="DM Sans"/>
                <a:cs typeface="DM Sans"/>
                <a:sym typeface="DM Sans"/>
              </a:rPr>
              <a:t> (“informational thematization”) signal that students are </a:t>
            </a:r>
            <a:endParaRPr sz="1000">
              <a:solidFill>
                <a:schemeClr val="lt1"/>
              </a:solidFill>
              <a:latin typeface="DM Sans"/>
              <a:ea typeface="DM Sans"/>
              <a:cs typeface="DM Sans"/>
              <a:sym typeface="DM Sans"/>
            </a:endParaRPr>
          </a:p>
          <a:p>
            <a:pPr indent="0" lvl="0" marL="0" rtl="0" algn="l">
              <a:spcBef>
                <a:spcPts val="0"/>
              </a:spcBef>
              <a:spcAft>
                <a:spcPts val="0"/>
              </a:spcAft>
              <a:buNone/>
            </a:pPr>
            <a:r>
              <a:t/>
            </a:r>
            <a:endParaRPr sz="1000">
              <a:solidFill>
                <a:schemeClr val="lt1"/>
              </a:solidFill>
              <a:latin typeface="DM Sans"/>
              <a:ea typeface="DM Sans"/>
              <a:cs typeface="DM Sans"/>
              <a:sym typeface="DM Sans"/>
            </a:endParaRPr>
          </a:p>
          <a:p>
            <a:pPr indent="-292100" lvl="1" marL="914400" rtl="0" algn="l">
              <a:spcBef>
                <a:spcPts val="0"/>
              </a:spcBef>
              <a:spcAft>
                <a:spcPts val="0"/>
              </a:spcAft>
              <a:buClr>
                <a:schemeClr val="lt1"/>
              </a:buClr>
              <a:buSzPts val="1000"/>
              <a:buFont typeface="DM Sans"/>
              <a:buChar char="○"/>
            </a:pPr>
            <a:r>
              <a:rPr lang="en" sz="1000">
                <a:solidFill>
                  <a:schemeClr val="lt1"/>
                </a:solidFill>
                <a:latin typeface="DM Sans"/>
                <a:ea typeface="DM Sans"/>
                <a:cs typeface="DM Sans"/>
                <a:sym typeface="DM Sans"/>
              </a:rPr>
              <a:t>thinking more deeply about how to present their ideas and </a:t>
            </a:r>
            <a:endParaRPr sz="1000">
              <a:solidFill>
                <a:schemeClr val="lt1"/>
              </a:solidFill>
              <a:latin typeface="DM Sans"/>
              <a:ea typeface="DM Sans"/>
              <a:cs typeface="DM Sans"/>
              <a:sym typeface="DM Sans"/>
            </a:endParaRPr>
          </a:p>
          <a:p>
            <a:pPr indent="0" lvl="0" marL="0" rtl="0" algn="l">
              <a:spcBef>
                <a:spcPts val="0"/>
              </a:spcBef>
              <a:spcAft>
                <a:spcPts val="0"/>
              </a:spcAft>
              <a:buNone/>
            </a:pPr>
            <a:r>
              <a:t/>
            </a:r>
            <a:endParaRPr sz="1000">
              <a:solidFill>
                <a:schemeClr val="lt1"/>
              </a:solidFill>
              <a:latin typeface="DM Sans"/>
              <a:ea typeface="DM Sans"/>
              <a:cs typeface="DM Sans"/>
              <a:sym typeface="DM Sans"/>
            </a:endParaRPr>
          </a:p>
          <a:p>
            <a:pPr indent="-292100" lvl="1" marL="914400" rtl="0" algn="l">
              <a:spcBef>
                <a:spcPts val="0"/>
              </a:spcBef>
              <a:spcAft>
                <a:spcPts val="0"/>
              </a:spcAft>
              <a:buClr>
                <a:schemeClr val="lt1"/>
              </a:buClr>
              <a:buSzPts val="1000"/>
              <a:buFont typeface="DM Sans"/>
              <a:buChar char="○"/>
            </a:pPr>
            <a:r>
              <a:rPr lang="en" sz="1000">
                <a:solidFill>
                  <a:schemeClr val="lt1"/>
                </a:solidFill>
                <a:latin typeface="DM Sans"/>
                <a:ea typeface="DM Sans"/>
                <a:cs typeface="DM Sans"/>
                <a:sym typeface="DM Sans"/>
              </a:rPr>
              <a:t>reflecting on why it matters.</a:t>
            </a:r>
            <a:endParaRPr sz="1000">
              <a:solidFill>
                <a:schemeClr val="lt1"/>
              </a:solidFill>
              <a:latin typeface="DM Sans"/>
              <a:ea typeface="DM Sans"/>
              <a:cs typeface="DM Sans"/>
              <a:sym typeface="DM Sans"/>
            </a:endParaRPr>
          </a:p>
        </p:txBody>
      </p:sp>
      <p:sp>
        <p:nvSpPr>
          <p:cNvPr id="609" name="Google Shape;609;p64"/>
          <p:cNvSpPr txBox="1"/>
          <p:nvPr/>
        </p:nvSpPr>
        <p:spPr>
          <a:xfrm>
            <a:off x="941688" y="866500"/>
            <a:ext cx="3000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lt1"/>
                </a:solidFill>
                <a:latin typeface="DM Sans"/>
                <a:ea typeface="DM Sans"/>
                <a:cs typeface="DM Sans"/>
                <a:sym typeface="DM Sans"/>
              </a:rPr>
              <a:t>“I think students should not write with pens”</a:t>
            </a:r>
            <a:endParaRPr sz="2000"/>
          </a:p>
        </p:txBody>
      </p:sp>
      <p:sp>
        <p:nvSpPr>
          <p:cNvPr id="610" name="Google Shape;610;p64"/>
          <p:cNvSpPr txBox="1"/>
          <p:nvPr/>
        </p:nvSpPr>
        <p:spPr>
          <a:xfrm>
            <a:off x="5227175" y="820350"/>
            <a:ext cx="3000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lt1"/>
                </a:solidFill>
                <a:latin typeface="DM Sans"/>
                <a:ea typeface="DM Sans"/>
                <a:cs typeface="DM Sans"/>
                <a:sym typeface="DM Sans"/>
              </a:rPr>
              <a:t>“The disadvantage of </a:t>
            </a:r>
            <a:r>
              <a:rPr lang="en" sz="1600">
                <a:solidFill>
                  <a:schemeClr val="lt1"/>
                </a:solidFill>
                <a:latin typeface="DM Sans"/>
                <a:ea typeface="DM Sans"/>
                <a:cs typeface="DM Sans"/>
                <a:sym typeface="DM Sans"/>
              </a:rPr>
              <a:t>Pokemon cards is that children fight over them.”</a:t>
            </a:r>
            <a:endParaRPr sz="2000"/>
          </a:p>
        </p:txBody>
      </p:sp>
      <p:sp>
        <p:nvSpPr>
          <p:cNvPr id="611" name="Google Shape;611;p64"/>
          <p:cNvSpPr txBox="1"/>
          <p:nvPr/>
        </p:nvSpPr>
        <p:spPr>
          <a:xfrm>
            <a:off x="3657750" y="1947675"/>
            <a:ext cx="2272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200">
                <a:solidFill>
                  <a:schemeClr val="lt1"/>
                </a:solidFill>
                <a:latin typeface="DM Sans"/>
                <a:ea typeface="DM Sans"/>
                <a:cs typeface="DM Sans"/>
                <a:sym typeface="DM Sans"/>
              </a:rPr>
              <a:t>͢</a:t>
            </a:r>
            <a:endParaRPr sz="4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5"/>
          <p:cNvSpPr txBox="1"/>
          <p:nvPr>
            <p:ph idx="2" type="subTitle"/>
          </p:nvPr>
        </p:nvSpPr>
        <p:spPr>
          <a:xfrm>
            <a:off x="4328700" y="392448"/>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TOPIC-BASED THEMES</a:t>
            </a:r>
            <a:endParaRPr/>
          </a:p>
        </p:txBody>
      </p:sp>
      <p:sp>
        <p:nvSpPr>
          <p:cNvPr id="617" name="Google Shape;617;p65"/>
          <p:cNvSpPr txBox="1"/>
          <p:nvPr>
            <p:ph idx="3" type="subTitle"/>
          </p:nvPr>
        </p:nvSpPr>
        <p:spPr>
          <a:xfrm>
            <a:off x="5987725" y="499551"/>
            <a:ext cx="2926200" cy="6246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Leading with the topic and following with reflection is a big step for students when learning how to reason and craft more sophisticated arguments. </a:t>
            </a:r>
            <a:endParaRPr/>
          </a:p>
        </p:txBody>
      </p:sp>
      <p:sp>
        <p:nvSpPr>
          <p:cNvPr id="618" name="Google Shape;618;p65"/>
          <p:cNvSpPr txBox="1"/>
          <p:nvPr>
            <p:ph idx="4" type="subTitle"/>
          </p:nvPr>
        </p:nvSpPr>
        <p:spPr>
          <a:xfrm>
            <a:off x="4328700" y="1620445"/>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TEACHER MODELING</a:t>
            </a:r>
            <a:endParaRPr/>
          </a:p>
        </p:txBody>
      </p:sp>
      <p:sp>
        <p:nvSpPr>
          <p:cNvPr id="619" name="Google Shape;619;p65"/>
          <p:cNvSpPr txBox="1"/>
          <p:nvPr>
            <p:ph idx="5" type="subTitle"/>
          </p:nvPr>
        </p:nvSpPr>
        <p:spPr>
          <a:xfrm>
            <a:off x="5987725" y="1853450"/>
            <a:ext cx="2926200" cy="6246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Students learned best when teachers dutifully modeled how to write a variety of themes on different topics. </a:t>
            </a:r>
            <a:endParaRPr/>
          </a:p>
          <a:p>
            <a:pPr indent="0" lvl="0" marL="0" rtl="0" algn="l">
              <a:spcBef>
                <a:spcPts val="0"/>
              </a:spcBef>
              <a:spcAft>
                <a:spcPts val="0"/>
              </a:spcAft>
              <a:buNone/>
            </a:pPr>
            <a:r>
              <a:t/>
            </a:r>
            <a:endParaRPr/>
          </a:p>
        </p:txBody>
      </p:sp>
      <p:sp>
        <p:nvSpPr>
          <p:cNvPr id="620" name="Google Shape;620;p65"/>
          <p:cNvSpPr txBox="1"/>
          <p:nvPr>
            <p:ph idx="6" type="subTitle"/>
          </p:nvPr>
        </p:nvSpPr>
        <p:spPr>
          <a:xfrm>
            <a:off x="4328700" y="2850106"/>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PERSONAL ESSAYS</a:t>
            </a:r>
            <a:endParaRPr/>
          </a:p>
        </p:txBody>
      </p:sp>
      <p:sp>
        <p:nvSpPr>
          <p:cNvPr id="621" name="Google Shape;621;p65"/>
          <p:cNvSpPr txBox="1"/>
          <p:nvPr>
            <p:ph idx="7" type="subTitle"/>
          </p:nvPr>
        </p:nvSpPr>
        <p:spPr>
          <a:xfrm>
            <a:off x="5987725" y="2830278"/>
            <a:ext cx="2926200" cy="6246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They demonstrated higher-order thinking when teachers allowed students to write about lived experiences.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Higher-order thinking includes reflecting on what their experiences mean.</a:t>
            </a:r>
            <a:endParaRPr/>
          </a:p>
          <a:p>
            <a:pPr indent="0" lvl="0" marL="0" rtl="0" algn="l">
              <a:spcBef>
                <a:spcPts val="0"/>
              </a:spcBef>
              <a:spcAft>
                <a:spcPts val="0"/>
              </a:spcAft>
              <a:buNone/>
            </a:pPr>
            <a:r>
              <a:t/>
            </a:r>
            <a:endParaRPr/>
          </a:p>
        </p:txBody>
      </p:sp>
      <p:sp>
        <p:nvSpPr>
          <p:cNvPr id="622" name="Google Shape;622;p65"/>
          <p:cNvSpPr txBox="1"/>
          <p:nvPr>
            <p:ph idx="8" type="subTitle"/>
          </p:nvPr>
        </p:nvSpPr>
        <p:spPr>
          <a:xfrm>
            <a:off x="4328700" y="4077970"/>
            <a:ext cx="1526400" cy="385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REFLECTION &amp; EXPLANATION</a:t>
            </a:r>
            <a:endParaRPr/>
          </a:p>
        </p:txBody>
      </p:sp>
      <p:sp>
        <p:nvSpPr>
          <p:cNvPr id="623" name="Google Shape;623;p65"/>
          <p:cNvSpPr txBox="1"/>
          <p:nvPr>
            <p:ph idx="9" type="subTitle"/>
          </p:nvPr>
        </p:nvSpPr>
        <p:spPr>
          <a:xfrm>
            <a:off x="5987725" y="4210951"/>
            <a:ext cx="2926200" cy="4986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Students showed a growing awareness of how to present their arguments using abstract themes, self-reflection, and include other viewpoints. </a:t>
            </a:r>
            <a:endParaRPr/>
          </a:p>
          <a:p>
            <a:pPr indent="0" lvl="0" marL="0" rtl="0" algn="l">
              <a:spcBef>
                <a:spcPts val="0"/>
              </a:spcBef>
              <a:spcAft>
                <a:spcPts val="0"/>
              </a:spcAft>
              <a:buNone/>
            </a:pPr>
            <a:r>
              <a:t/>
            </a:r>
            <a:endParaRPr/>
          </a:p>
        </p:txBody>
      </p:sp>
      <p:sp>
        <p:nvSpPr>
          <p:cNvPr id="624" name="Google Shape;624;p65"/>
          <p:cNvSpPr/>
          <p:nvPr/>
        </p:nvSpPr>
        <p:spPr>
          <a:xfrm flipH="1">
            <a:off x="3608075" y="457200"/>
            <a:ext cx="556200" cy="540000"/>
          </a:xfrm>
          <a:prstGeom prst="roundRect">
            <a:avLst>
              <a:gd fmla="val 19978"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lt1"/>
                </a:solidFill>
                <a:latin typeface="Forum"/>
                <a:ea typeface="Forum"/>
                <a:cs typeface="Forum"/>
                <a:sym typeface="Forum"/>
              </a:rPr>
              <a:t>1</a:t>
            </a:r>
            <a:endParaRPr sz="2500">
              <a:solidFill>
                <a:schemeClr val="lt1"/>
              </a:solidFill>
              <a:latin typeface="Forum"/>
              <a:ea typeface="Forum"/>
              <a:cs typeface="Forum"/>
              <a:sym typeface="Forum"/>
            </a:endParaRPr>
          </a:p>
        </p:txBody>
      </p:sp>
      <p:sp>
        <p:nvSpPr>
          <p:cNvPr id="625" name="Google Shape;625;p65"/>
          <p:cNvSpPr/>
          <p:nvPr/>
        </p:nvSpPr>
        <p:spPr>
          <a:xfrm flipH="1">
            <a:off x="3608075" y="1686042"/>
            <a:ext cx="556200" cy="540000"/>
          </a:xfrm>
          <a:prstGeom prst="roundRect">
            <a:avLst>
              <a:gd fmla="val 19978"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dk1"/>
                </a:solidFill>
                <a:latin typeface="Forum"/>
                <a:ea typeface="Forum"/>
                <a:cs typeface="Forum"/>
                <a:sym typeface="Forum"/>
              </a:rPr>
              <a:t>2</a:t>
            </a:r>
            <a:endParaRPr sz="2500">
              <a:solidFill>
                <a:schemeClr val="dk1"/>
              </a:solidFill>
              <a:latin typeface="Forum"/>
              <a:ea typeface="Forum"/>
              <a:cs typeface="Forum"/>
              <a:sym typeface="Forum"/>
            </a:endParaRPr>
          </a:p>
        </p:txBody>
      </p:sp>
      <p:sp>
        <p:nvSpPr>
          <p:cNvPr id="626" name="Google Shape;626;p65"/>
          <p:cNvSpPr/>
          <p:nvPr/>
        </p:nvSpPr>
        <p:spPr>
          <a:xfrm flipH="1">
            <a:off x="3608075" y="2914883"/>
            <a:ext cx="556200" cy="5400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lt1"/>
                </a:solidFill>
                <a:latin typeface="Forum"/>
                <a:ea typeface="Forum"/>
                <a:cs typeface="Forum"/>
                <a:sym typeface="Forum"/>
              </a:rPr>
              <a:t>3</a:t>
            </a:r>
            <a:endParaRPr sz="2500">
              <a:solidFill>
                <a:schemeClr val="lt1"/>
              </a:solidFill>
              <a:latin typeface="Forum"/>
              <a:ea typeface="Forum"/>
              <a:cs typeface="Forum"/>
              <a:sym typeface="Forum"/>
            </a:endParaRPr>
          </a:p>
        </p:txBody>
      </p:sp>
      <p:sp>
        <p:nvSpPr>
          <p:cNvPr id="627" name="Google Shape;627;p65"/>
          <p:cNvSpPr/>
          <p:nvPr/>
        </p:nvSpPr>
        <p:spPr>
          <a:xfrm flipH="1">
            <a:off x="3608075" y="4143725"/>
            <a:ext cx="556200" cy="5400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500">
                <a:solidFill>
                  <a:schemeClr val="lt1"/>
                </a:solidFill>
                <a:latin typeface="Forum"/>
                <a:ea typeface="Forum"/>
                <a:cs typeface="Forum"/>
                <a:sym typeface="Forum"/>
              </a:rPr>
              <a:t>4</a:t>
            </a:r>
            <a:endParaRPr sz="2500">
              <a:solidFill>
                <a:schemeClr val="lt1"/>
              </a:solidFill>
              <a:latin typeface="Forum"/>
              <a:ea typeface="Forum"/>
              <a:cs typeface="Forum"/>
              <a:sym typeface="Forum"/>
            </a:endParaRPr>
          </a:p>
        </p:txBody>
      </p:sp>
      <p:sp>
        <p:nvSpPr>
          <p:cNvPr id="628" name="Google Shape;628;p65"/>
          <p:cNvSpPr txBox="1"/>
          <p:nvPr>
            <p:ph type="title"/>
          </p:nvPr>
        </p:nvSpPr>
        <p:spPr>
          <a:xfrm>
            <a:off x="228600" y="460100"/>
            <a:ext cx="2834700" cy="480300"/>
          </a:xfrm>
          <a:prstGeom prst="rect">
            <a:avLst/>
          </a:prstGeom>
        </p:spPr>
        <p:txBody>
          <a:bodyPr anchorCtr="0" anchor="t" bIns="91425" lIns="0" spcFirstLastPara="1" rIns="91425" wrap="square" tIns="0">
            <a:spAutoFit/>
          </a:bodyPr>
          <a:lstStyle/>
          <a:p>
            <a:pPr indent="0" lvl="0" marL="0" rtl="0" algn="l">
              <a:spcBef>
                <a:spcPts val="0"/>
              </a:spcBef>
              <a:spcAft>
                <a:spcPts val="0"/>
              </a:spcAft>
              <a:buNone/>
            </a:pPr>
            <a:r>
              <a:rPr lang="en"/>
              <a:t>Key Takeaways</a:t>
            </a:r>
            <a:endParaRPr/>
          </a:p>
        </p:txBody>
      </p:sp>
      <p:sp>
        <p:nvSpPr>
          <p:cNvPr id="629" name="Google Shape;629;p65"/>
          <p:cNvSpPr/>
          <p:nvPr/>
        </p:nvSpPr>
        <p:spPr>
          <a:xfrm flipH="1">
            <a:off x="110375" y="1257525"/>
            <a:ext cx="3195000" cy="3885900"/>
          </a:xfrm>
          <a:prstGeom prst="roundRect">
            <a:avLst>
              <a:gd fmla="val 19978"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500">
              <a:solidFill>
                <a:schemeClr val="lt1"/>
              </a:solidFill>
              <a:latin typeface="DM Sans"/>
              <a:ea typeface="DM Sans"/>
              <a:cs typeface="DM Sans"/>
              <a:sym typeface="DM Sans"/>
            </a:endParaRPr>
          </a:p>
          <a:p>
            <a:pPr indent="0" lvl="0" marL="0" rtl="0" algn="l">
              <a:spcBef>
                <a:spcPts val="0"/>
              </a:spcBef>
              <a:spcAft>
                <a:spcPts val="0"/>
              </a:spcAft>
              <a:buNone/>
            </a:pPr>
            <a:r>
              <a:t/>
            </a:r>
            <a:endParaRPr b="1" sz="1500">
              <a:solidFill>
                <a:schemeClr val="lt1"/>
              </a:solidFill>
              <a:latin typeface="DM Sans"/>
              <a:ea typeface="DM Sans"/>
              <a:cs typeface="DM Sans"/>
              <a:sym typeface="DM Sans"/>
            </a:endParaRPr>
          </a:p>
          <a:p>
            <a:pPr indent="0" lvl="0" marL="0" rtl="0" algn="l">
              <a:spcBef>
                <a:spcPts val="0"/>
              </a:spcBef>
              <a:spcAft>
                <a:spcPts val="0"/>
              </a:spcAft>
              <a:buNone/>
            </a:pPr>
            <a:r>
              <a:t/>
            </a:r>
            <a:endParaRPr sz="1500">
              <a:solidFill>
                <a:schemeClr val="lt1"/>
              </a:solidFill>
              <a:latin typeface="DM Sans"/>
              <a:ea typeface="DM Sans"/>
              <a:cs typeface="DM Sans"/>
              <a:sym typeface="DM Sans"/>
            </a:endParaRPr>
          </a:p>
          <a:p>
            <a:pPr indent="0" lvl="0" marL="0" rtl="0" algn="l">
              <a:spcBef>
                <a:spcPts val="0"/>
              </a:spcBef>
              <a:spcAft>
                <a:spcPts val="0"/>
              </a:spcAft>
              <a:buNone/>
            </a:pPr>
            <a:r>
              <a:rPr lang="en" sz="1500">
                <a:solidFill>
                  <a:schemeClr val="lt1"/>
                </a:solidFill>
                <a:latin typeface="DM Sans"/>
                <a:ea typeface="DM Sans"/>
                <a:cs typeface="DM Sans"/>
                <a:sym typeface="DM Sans"/>
              </a:rPr>
              <a:t>Students are more likely to develop their writing skills when:</a:t>
            </a:r>
            <a:endParaRPr sz="1500">
              <a:solidFill>
                <a:schemeClr val="lt1"/>
              </a:solidFill>
              <a:latin typeface="DM Sans"/>
              <a:ea typeface="DM Sans"/>
              <a:cs typeface="DM Sans"/>
              <a:sym typeface="DM Sans"/>
            </a:endParaRPr>
          </a:p>
          <a:p>
            <a:pPr indent="0" lvl="0" marL="0" rtl="0" algn="l">
              <a:spcBef>
                <a:spcPts val="0"/>
              </a:spcBef>
              <a:spcAft>
                <a:spcPts val="0"/>
              </a:spcAft>
              <a:buNone/>
            </a:pPr>
            <a:r>
              <a:t/>
            </a:r>
            <a:endParaRPr b="1" sz="1500">
              <a:solidFill>
                <a:schemeClr val="lt1"/>
              </a:solidFill>
              <a:latin typeface="DM Sans"/>
              <a:ea typeface="DM Sans"/>
              <a:cs typeface="DM Sans"/>
              <a:sym typeface="DM Sans"/>
            </a:endParaRPr>
          </a:p>
          <a:p>
            <a:pPr indent="-323850" lvl="0" marL="457200" rtl="0" algn="l">
              <a:spcBef>
                <a:spcPts val="0"/>
              </a:spcBef>
              <a:spcAft>
                <a:spcPts val="0"/>
              </a:spcAft>
              <a:buClr>
                <a:schemeClr val="lt1"/>
              </a:buClr>
              <a:buSzPts val="1500"/>
              <a:buFont typeface="DM Sans"/>
              <a:buAutoNum type="arabicPeriod"/>
            </a:pPr>
            <a:r>
              <a:rPr lang="en" sz="1500">
                <a:solidFill>
                  <a:schemeClr val="lt1"/>
                </a:solidFill>
                <a:latin typeface="DM Sans"/>
                <a:ea typeface="DM Sans"/>
                <a:cs typeface="DM Sans"/>
                <a:sym typeface="DM Sans"/>
              </a:rPr>
              <a:t>teachers provide </a:t>
            </a:r>
            <a:r>
              <a:rPr b="1" lang="en" sz="1500">
                <a:solidFill>
                  <a:schemeClr val="lt1"/>
                </a:solidFill>
                <a:latin typeface="DM Sans"/>
                <a:ea typeface="DM Sans"/>
                <a:cs typeface="DM Sans"/>
                <a:sym typeface="DM Sans"/>
              </a:rPr>
              <a:t>specific</a:t>
            </a:r>
            <a:r>
              <a:rPr lang="en" sz="1500">
                <a:solidFill>
                  <a:schemeClr val="lt1"/>
                </a:solidFill>
                <a:latin typeface="DM Sans"/>
                <a:ea typeface="DM Sans"/>
                <a:cs typeface="DM Sans"/>
                <a:sym typeface="DM Sans"/>
              </a:rPr>
              <a:t> </a:t>
            </a:r>
            <a:r>
              <a:rPr b="1" lang="en" sz="1500">
                <a:solidFill>
                  <a:schemeClr val="lt1"/>
                </a:solidFill>
                <a:latin typeface="DM Sans"/>
                <a:ea typeface="DM Sans"/>
                <a:cs typeface="DM Sans"/>
                <a:sym typeface="DM Sans"/>
              </a:rPr>
              <a:t>examples</a:t>
            </a:r>
            <a:r>
              <a:rPr lang="en" sz="1500">
                <a:solidFill>
                  <a:schemeClr val="lt1"/>
                </a:solidFill>
                <a:latin typeface="DM Sans"/>
                <a:ea typeface="DM Sans"/>
                <a:cs typeface="DM Sans"/>
                <a:sym typeface="DM Sans"/>
              </a:rPr>
              <a:t> of Themes</a:t>
            </a:r>
            <a:endParaRPr sz="1500">
              <a:solidFill>
                <a:schemeClr val="lt1"/>
              </a:solidFill>
              <a:latin typeface="DM Sans"/>
              <a:ea typeface="DM Sans"/>
              <a:cs typeface="DM Sans"/>
              <a:sym typeface="DM Sans"/>
            </a:endParaRPr>
          </a:p>
          <a:p>
            <a:pPr indent="0" lvl="0" marL="457200" rtl="0" algn="l">
              <a:spcBef>
                <a:spcPts val="0"/>
              </a:spcBef>
              <a:spcAft>
                <a:spcPts val="0"/>
              </a:spcAft>
              <a:buNone/>
            </a:pPr>
            <a:r>
              <a:t/>
            </a:r>
            <a:endParaRPr sz="1500">
              <a:solidFill>
                <a:schemeClr val="lt1"/>
              </a:solidFill>
              <a:latin typeface="DM Sans"/>
              <a:ea typeface="DM Sans"/>
              <a:cs typeface="DM Sans"/>
              <a:sym typeface="DM Sans"/>
            </a:endParaRPr>
          </a:p>
          <a:p>
            <a:pPr indent="-323850" lvl="0" marL="457200" rtl="0" algn="l">
              <a:spcBef>
                <a:spcPts val="0"/>
              </a:spcBef>
              <a:spcAft>
                <a:spcPts val="0"/>
              </a:spcAft>
              <a:buClr>
                <a:schemeClr val="lt1"/>
              </a:buClr>
              <a:buSzPts val="1500"/>
              <a:buFont typeface="DM Sans"/>
              <a:buAutoNum type="arabicPeriod"/>
            </a:pPr>
            <a:r>
              <a:rPr lang="en" sz="1500">
                <a:solidFill>
                  <a:schemeClr val="lt1"/>
                </a:solidFill>
                <a:latin typeface="DM Sans"/>
                <a:ea typeface="DM Sans"/>
                <a:cs typeface="DM Sans"/>
                <a:sym typeface="DM Sans"/>
              </a:rPr>
              <a:t>and assign personal writing exercises, which encourages students to </a:t>
            </a:r>
            <a:r>
              <a:rPr b="1" lang="en" sz="1500">
                <a:solidFill>
                  <a:schemeClr val="lt1"/>
                </a:solidFill>
                <a:latin typeface="DM Sans"/>
                <a:ea typeface="DM Sans"/>
                <a:cs typeface="DM Sans"/>
                <a:sym typeface="DM Sans"/>
              </a:rPr>
              <a:t>reflect</a:t>
            </a:r>
            <a:r>
              <a:rPr lang="en" sz="1500">
                <a:solidFill>
                  <a:schemeClr val="lt1"/>
                </a:solidFill>
                <a:latin typeface="DM Sans"/>
                <a:ea typeface="DM Sans"/>
                <a:cs typeface="DM Sans"/>
                <a:sym typeface="DM Sans"/>
              </a:rPr>
              <a:t> and </a:t>
            </a:r>
            <a:r>
              <a:rPr b="1" lang="en" sz="1500">
                <a:solidFill>
                  <a:schemeClr val="lt1"/>
                </a:solidFill>
                <a:latin typeface="DM Sans"/>
                <a:ea typeface="DM Sans"/>
                <a:cs typeface="DM Sans"/>
                <a:sym typeface="DM Sans"/>
              </a:rPr>
              <a:t>explain</a:t>
            </a:r>
            <a:r>
              <a:rPr lang="en" sz="1500">
                <a:solidFill>
                  <a:schemeClr val="lt1"/>
                </a:solidFill>
                <a:latin typeface="DM Sans"/>
                <a:ea typeface="DM Sans"/>
                <a:cs typeface="DM Sans"/>
                <a:sym typeface="DM Sans"/>
              </a:rPr>
              <a:t> why their argument matters.</a:t>
            </a:r>
            <a:endParaRPr sz="1500">
              <a:solidFill>
                <a:schemeClr val="lt1"/>
              </a:solidFill>
              <a:latin typeface="DM Sans"/>
              <a:ea typeface="DM Sans"/>
              <a:cs typeface="DM Sans"/>
              <a:sym typeface="DM Sans"/>
            </a:endParaRPr>
          </a:p>
          <a:p>
            <a:pPr indent="0" lvl="0" marL="0" rtl="0" algn="l">
              <a:spcBef>
                <a:spcPts val="0"/>
              </a:spcBef>
              <a:spcAft>
                <a:spcPts val="0"/>
              </a:spcAft>
              <a:buNone/>
            </a:pPr>
            <a:r>
              <a:t/>
            </a:r>
            <a:endParaRPr b="1" sz="1800">
              <a:solidFill>
                <a:schemeClr val="lt1"/>
              </a:solidFill>
              <a:latin typeface="DM Sans"/>
              <a:ea typeface="DM Sans"/>
              <a:cs typeface="DM Sans"/>
              <a:sym typeface="DM Sans"/>
            </a:endParaRPr>
          </a:p>
          <a:p>
            <a:pPr indent="0" lvl="0" marL="0" rtl="0" algn="ctr">
              <a:spcBef>
                <a:spcPts val="0"/>
              </a:spcBef>
              <a:spcAft>
                <a:spcPts val="300"/>
              </a:spcAft>
              <a:buNone/>
            </a:pPr>
            <a:r>
              <a:t/>
            </a:r>
            <a:endParaRPr sz="2500">
              <a:solidFill>
                <a:schemeClr val="lt1"/>
              </a:solidFill>
              <a:latin typeface="Forum"/>
              <a:ea typeface="Forum"/>
              <a:cs typeface="Forum"/>
              <a:sym typeface="For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66"/>
          <p:cNvSpPr txBox="1"/>
          <p:nvPr>
            <p:ph type="title"/>
          </p:nvPr>
        </p:nvSpPr>
        <p:spPr>
          <a:xfrm>
            <a:off x="228600" y="4039700"/>
            <a:ext cx="4296300" cy="644100"/>
          </a:xfrm>
          <a:prstGeom prst="rect">
            <a:avLst/>
          </a:prstGeom>
        </p:spPr>
        <p:txBody>
          <a:bodyPr anchorCtr="0" anchor="b" bIns="0" lIns="0" spcFirstLastPara="1" rIns="91425" wrap="square" tIns="0">
            <a:noAutofit/>
          </a:bodyPr>
          <a:lstStyle/>
          <a:p>
            <a:pPr indent="0" lvl="0" marL="0" rtl="0" algn="l">
              <a:spcBef>
                <a:spcPts val="0"/>
              </a:spcBef>
              <a:spcAft>
                <a:spcPts val="0"/>
              </a:spcAft>
              <a:buNone/>
            </a:pPr>
            <a:r>
              <a:rPr lang="en"/>
              <a:t>THANK</a:t>
            </a:r>
            <a:endParaRPr/>
          </a:p>
          <a:p>
            <a:pPr indent="0" lvl="0" marL="0" rtl="0" algn="l">
              <a:spcBef>
                <a:spcPts val="0"/>
              </a:spcBef>
              <a:spcAft>
                <a:spcPts val="0"/>
              </a:spcAft>
              <a:buNone/>
            </a:pPr>
            <a:r>
              <a:rPr lang="en"/>
              <a:t>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keting Plan Presentation [Style 2]">
  <a:themeElements>
    <a:clrScheme name="Simple Light">
      <a:dk1>
        <a:srgbClr val="F9F9F9"/>
      </a:dk1>
      <a:lt1>
        <a:srgbClr val="101010"/>
      </a:lt1>
      <a:dk2>
        <a:srgbClr val="E6E8FF"/>
      </a:dk2>
      <a:lt2>
        <a:srgbClr val="C6B9F1"/>
      </a:lt2>
      <a:accent1>
        <a:srgbClr val="E11444"/>
      </a:accent1>
      <a:accent2>
        <a:srgbClr val="FCE82E"/>
      </a:accent2>
      <a:accent3>
        <a:srgbClr val="FFE6D4"/>
      </a:accent3>
      <a:accent4>
        <a:srgbClr val="4E4E4E"/>
      </a:accent4>
      <a:accent5>
        <a:srgbClr val="93A2A2"/>
      </a:accent5>
      <a:accent6>
        <a:srgbClr val="B7B7B7"/>
      </a:accent6>
      <a:hlink>
        <a:srgbClr val="F96E0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