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Slab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3DD9FF4-CA41-483A-AC36-3D016157795A}">
  <a:tblStyle styleId="{63DD9FF4-CA41-483A-AC36-3D016157795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e3c320e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e3c320e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e1227196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e1227196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9cdb5716f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9cdb5716f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c5a93bf19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c5a93bf19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e1227196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ce1227196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c428f26a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c428f26a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428f26af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c428f26af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e1227196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e1227196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428f26af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428f26af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428f26af4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c428f26af4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e3c320e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ce3c320e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1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Publishing Plan Review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2, Final Draft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Purpose</a:t>
            </a:r>
            <a:endParaRPr b="1"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path of publishing original work can appear daunting, so it is essential to create a </a:t>
            </a:r>
            <a:r>
              <a:rPr lang="en" b="1"/>
              <a:t>publishing plan</a:t>
            </a:r>
            <a:r>
              <a:rPr lang="en"/>
              <a:t> to clarify details such as budget, materials, and various other important decisions.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For this presentation, </a:t>
            </a:r>
            <a:r>
              <a:rPr lang="en" b="1"/>
              <a:t>Team 1</a:t>
            </a:r>
            <a:r>
              <a:rPr lang="en"/>
              <a:t> presents an overview of the feedback given on our final publishing plans for the upcoming semester design project. The chosen themes for each project are as follows: 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i="1"/>
              <a:t>Project 1</a:t>
            </a:r>
            <a:r>
              <a:rPr lang="en"/>
              <a:t>: Creative Writing Booklet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i="1"/>
              <a:t>Project 2</a:t>
            </a:r>
            <a:r>
              <a:rPr lang="en"/>
              <a:t>: Animal Booklet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i="1"/>
              <a:t>Project 3</a:t>
            </a:r>
            <a:r>
              <a:rPr lang="en"/>
              <a:t>: Literary Zine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456800" y="2757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Plan 1: </a:t>
            </a:r>
            <a:r>
              <a:rPr lang="en" sz="3000"/>
              <a:t>Creative Booklet</a:t>
            </a:r>
            <a:endParaRPr sz="300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050" y="1036175"/>
            <a:ext cx="2863575" cy="367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7625" y="1049225"/>
            <a:ext cx="2863575" cy="364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 1</a:t>
            </a:r>
            <a:r>
              <a:rPr lang="en"/>
              <a:t>: Strengths and Weaknesses</a:t>
            </a:r>
            <a:endParaRPr/>
          </a:p>
        </p:txBody>
      </p:sp>
      <p:graphicFrame>
        <p:nvGraphicFramePr>
          <p:cNvPr id="83" name="Google Shape;83;p16"/>
          <p:cNvGraphicFramePr/>
          <p:nvPr/>
        </p:nvGraphicFramePr>
        <p:xfrm>
          <a:off x="952500" y="148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{63DD9FF4-CA41-483A-AC36-3D016157795A}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Strengths</a:t>
                      </a:r>
                      <a:endParaRPr sz="1600" b="1" i="1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Weaknesses</a:t>
                      </a:r>
                      <a:endParaRPr sz="1600" b="1" i="1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Engaging Visuals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 concept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Consistent Alignment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Brevity of Text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Detailed Explanations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Narrow Conclusion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Timeline Design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Budget Design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Clarity of Text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Font Contrast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 1:</a:t>
            </a:r>
            <a:r>
              <a:rPr lang="en"/>
              <a:t> 10 Suggestions for Improvement</a:t>
            </a:r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87900" y="1413900"/>
            <a:ext cx="8368200" cy="32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Add more visuals.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Expand design concept.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Expand timeline.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Include what software(s) helped you.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Include in-progress screenshots of work.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What fonts/typeface will be used?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Include color combinations/options.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Add more white space between sections.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Include a title page.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Expand conclusion to include an overview of your goals, as well as timeline specifics. </a:t>
            </a:r>
            <a:endParaRPr sz="1629"/>
          </a:p>
          <a:p>
            <a:pPr marL="457200" lvl="0" indent="-33210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30"/>
              <a:buChar char="●"/>
            </a:pPr>
            <a:r>
              <a:rPr lang="en" sz="1629"/>
              <a:t>The “Budget” could flow better if the asterisk (*) section is underneath the table and if the number of copies is specified within the table (i.e. 1,500 B&amp;W copies). </a:t>
            </a:r>
            <a:endParaRPr sz="1629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192775" y="378750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Plan 2: </a:t>
            </a:r>
            <a:r>
              <a:rPr lang="en" sz="3000"/>
              <a:t>Animal Booklet</a:t>
            </a:r>
            <a:endParaRPr sz="3000"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00" y="1310950"/>
            <a:ext cx="4510194" cy="28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310950"/>
            <a:ext cx="4502849" cy="2892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 2</a:t>
            </a:r>
            <a:r>
              <a:rPr lang="en"/>
              <a:t>: Strengths and Weaknesses</a:t>
            </a:r>
            <a:endParaRPr/>
          </a:p>
        </p:txBody>
      </p:sp>
      <p:graphicFrame>
        <p:nvGraphicFramePr>
          <p:cNvPr id="102" name="Google Shape;102;p19"/>
          <p:cNvGraphicFramePr/>
          <p:nvPr/>
        </p:nvGraphicFramePr>
        <p:xfrm>
          <a:off x="952500" y="149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{63DD9FF4-CA41-483A-AC36-3D016157795A}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Strengths</a:t>
                      </a:r>
                      <a:r>
                        <a:rPr lang="en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Weaknesses</a:t>
                      </a:r>
                      <a:r>
                        <a:rPr lang="en" b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Detailed Page Specifications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Font Contrast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Layout Visuals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Inconsistent Alignment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Budget Design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Budget Totals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Color Palettes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Vague Goals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Organized Sections &amp; Headings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Lack of Sources for Costs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 2</a:t>
            </a:r>
            <a:r>
              <a:rPr lang="en"/>
              <a:t>: Suggestions for Improvement</a:t>
            </a:r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32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Include name of designer on title page.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Specify what you’re designing in the introduction.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are the genre conventions of the project you want to design?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Add more white space in between sections.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Choose a consistent alignment style throughout the document, including for images and tables.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Diversify fonts between the headings and body text for better contrast.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specific softwares are you using (specified under “Goals”)?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are the total printing costs?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are the names of the printing and professional services used?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Add a timeline to show the development and progress. 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499050" y="1675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Plan 3: </a:t>
            </a:r>
            <a:r>
              <a:rPr lang="en" sz="3000"/>
              <a:t>Literary Zine</a:t>
            </a:r>
            <a:endParaRPr sz="3000"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175" y="1035800"/>
            <a:ext cx="2623875" cy="339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7425" y="1046613"/>
            <a:ext cx="5224151" cy="3377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 3</a:t>
            </a:r>
            <a:r>
              <a:rPr lang="en"/>
              <a:t>: Strengths and Weaknesses</a:t>
            </a:r>
            <a:endParaRPr/>
          </a:p>
        </p:txBody>
      </p:sp>
      <p:graphicFrame>
        <p:nvGraphicFramePr>
          <p:cNvPr id="121" name="Google Shape;121;p22"/>
          <p:cNvGraphicFramePr/>
          <p:nvPr/>
        </p:nvGraphicFramePr>
        <p:xfrm>
          <a:off x="952500" y="1484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{63DD9FF4-CA41-483A-AC36-3D016157795A}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Strengths</a:t>
                      </a:r>
                      <a:r>
                        <a:rPr lang="en" b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Weaknesses</a:t>
                      </a:r>
                      <a:r>
                        <a:rPr lang="en" b="1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Screenshots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Text-heavy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Software Variety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Cramped Spacing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Explanations/Reasoning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Page Specifications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Detailed Table for Cost Projection 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 Individual Section for Design Sample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Organized Sections &amp; Headings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Small-Sized Sample Images</a:t>
                      </a:r>
                      <a:endParaRPr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 3</a:t>
            </a:r>
            <a:r>
              <a:rPr lang="en"/>
              <a:t>: Suggestions for Improvement</a:t>
            </a:r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32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Decrease text.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Include more visuals.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Would like to see in-progress screenshots of work.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Include color scheme/options.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typeface will you use?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will the page dimensions be?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 timeline could be smaller and the program screenshots could be larger.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Add more color to the timeline and costs table.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Separate sample images into a new section introducing the design concept.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Swap “20p” and “24p” with “20 pg” and “24 pg” for more clarity, as done in the second table cell in the Inkjet Printer row.</a:t>
            </a:r>
            <a:endParaRPr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Conclusion</a:t>
            </a:r>
            <a:endParaRPr b="1"/>
          </a:p>
        </p:txBody>
      </p:sp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32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summary, each publishing plan has its fair share of strengths and weaknesses.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Project 1 succeeded in consistent alignment and in its timeline design but fell short when it came to brevity of diction and the budget’s design.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Project 2 had amazing visuals and detailed design concept but could use additional clarity about its publication and contrast between its heading and body fonts.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Project 3 implemented clear explanations of its publication and a satisfactory amount of visuals, but failed to condense its text and contained inconsistent spacing between its sections.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Microsoft Macintosh PowerPoint</Application>
  <PresentationFormat>On-screen Show (16:9)</PresentationFormat>
  <Paragraphs>90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Roboto Slab</vt:lpstr>
      <vt:lpstr>Roboto</vt:lpstr>
      <vt:lpstr>Arial</vt:lpstr>
      <vt:lpstr>Marina</vt:lpstr>
      <vt:lpstr>Team 1</vt:lpstr>
      <vt:lpstr>Purpose</vt:lpstr>
      <vt:lpstr>PowerPoint Presentation</vt:lpstr>
      <vt:lpstr>Plan 1: Strengths and Weaknesses</vt:lpstr>
      <vt:lpstr>Plan 1: 10 Suggestions for Improvement</vt:lpstr>
      <vt:lpstr>PowerPoint Presentation</vt:lpstr>
      <vt:lpstr>Plan 2: Strengths and Weaknesses</vt:lpstr>
      <vt:lpstr>Plan 2: Suggestions for Improvement</vt:lpstr>
      <vt:lpstr>PowerPoint Presentation</vt:lpstr>
      <vt:lpstr>Plan 3: Strengths and Weaknesses</vt:lpstr>
      <vt:lpstr>Plan 3: Suggestions for Improvement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1</dc:title>
  <cp:lastModifiedBy>Darby Hall Tanner</cp:lastModifiedBy>
  <cp:revision>1</cp:revision>
  <dcterms:modified xsi:type="dcterms:W3CDTF">2021-05-07T00:26:50Z</dcterms:modified>
</cp:coreProperties>
</file>